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tags/tag9.xml" ContentType="application/vnd.openxmlformats-officedocument.presentationml.tags+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tags/tag12.xml" ContentType="application/vnd.openxmlformats-officedocument.presentationml.tags+xml"/>
  <Override PartName="/ppt/notesSlides/notesSlide15.xml" ContentType="application/vnd.openxmlformats-officedocument.presentationml.notesSlide+xml"/>
  <Override PartName="/ppt/tags/tag13.xml" ContentType="application/vnd.openxmlformats-officedocument.presentationml.tags+xml"/>
  <Override PartName="/ppt/notesSlides/notesSlide16.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7"/>
  </p:notesMasterIdLst>
  <p:sldIdLst>
    <p:sldId id="267" r:id="rId5"/>
    <p:sldId id="256" r:id="rId6"/>
    <p:sldId id="327" r:id="rId7"/>
    <p:sldId id="323" r:id="rId8"/>
    <p:sldId id="324" r:id="rId9"/>
    <p:sldId id="325" r:id="rId10"/>
    <p:sldId id="326" r:id="rId11"/>
    <p:sldId id="318" r:id="rId12"/>
    <p:sldId id="321" r:id="rId13"/>
    <p:sldId id="310" r:id="rId14"/>
    <p:sldId id="297" r:id="rId15"/>
    <p:sldId id="300" r:id="rId16"/>
    <p:sldId id="257" r:id="rId17"/>
    <p:sldId id="268" r:id="rId18"/>
    <p:sldId id="274" r:id="rId19"/>
    <p:sldId id="275" r:id="rId20"/>
    <p:sldId id="262" r:id="rId21"/>
    <p:sldId id="258" r:id="rId22"/>
    <p:sldId id="283" r:id="rId23"/>
    <p:sldId id="298" r:id="rId24"/>
    <p:sldId id="270" r:id="rId25"/>
    <p:sldId id="260" r:id="rId26"/>
    <p:sldId id="273" r:id="rId27"/>
    <p:sldId id="295" r:id="rId28"/>
    <p:sldId id="302" r:id="rId29"/>
    <p:sldId id="259" r:id="rId30"/>
    <p:sldId id="304" r:id="rId31"/>
    <p:sldId id="266" r:id="rId32"/>
    <p:sldId id="269" r:id="rId33"/>
    <p:sldId id="305" r:id="rId34"/>
    <p:sldId id="280" r:id="rId35"/>
    <p:sldId id="306"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80" userDrawn="1">
          <p15:clr>
            <a:srgbClr val="A4A3A4"/>
          </p15:clr>
        </p15:guide>
        <p15:guide id="2" pos="312"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26CE219-6CB4-4D82-2315-C217F06FFCCD}" name="Hiller, Kelly R" initials="HKR" userId="S::khiller@purdue.edu::b25b1487-7f5e-4b7f-a0b2-f8bcb0b1ea5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C9D2"/>
    <a:srgbClr val="CC8D00"/>
    <a:srgbClr val="CFB991"/>
    <a:srgbClr val="DDB945"/>
    <a:srgbClr val="EBD9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9A19E7-E2DF-E0DF-85E2-5C5CAA2EC1B6}" v="52" dt="2025-07-16T20:39:42.098"/>
    <p1510:client id="{9827EDF2-CBFD-4C5C-8E55-202A57B07BAA}" v="37" dt="2025-07-15T17:48:03.292"/>
    <p1510:client id="{A259F7E0-F97F-402C-B93B-174B7FE39178}" v="19" dt="2025-07-15T22:25:41.182"/>
    <p1510:client id="{DEEDBBBF-57C1-4B7F-3201-E2B09ABDD596}" v="1064" dt="2025-07-17T11:51:41.8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758" y="34"/>
      </p:cViewPr>
      <p:guideLst>
        <p:guide orient="horz" pos="1080"/>
        <p:guide pos="3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9809CD-31E4-4D07-B48C-1F8654CBA5A0}" type="doc">
      <dgm:prSet loTypeId="urn:microsoft.com/office/officeart/2005/8/layout/radial5" loCatId="cycle" qsTypeId="urn:microsoft.com/office/officeart/2005/8/quickstyle/simple5" qsCatId="simple" csTypeId="urn:microsoft.com/office/officeart/2005/8/colors/accent2_1" csCatId="accent2" phldr="1"/>
      <dgm:spPr/>
      <dgm:t>
        <a:bodyPr/>
        <a:lstStyle/>
        <a:p>
          <a:endParaRPr lang="en-US"/>
        </a:p>
      </dgm:t>
    </dgm:pt>
    <dgm:pt modelId="{4801FAD6-B483-4697-9170-D0C3052C62C7}">
      <dgm:prSet phldrT="[Text]" custT="1"/>
      <dgm:spPr/>
      <dgm:t>
        <a:bodyPr/>
        <a:lstStyle/>
        <a:p>
          <a:r>
            <a:rPr lang="en-US" sz="1050"/>
            <a:t>Domains of AI Application</a:t>
          </a:r>
        </a:p>
      </dgm:t>
    </dgm:pt>
    <dgm:pt modelId="{AD4792DA-95CF-4136-83D4-BCD5D77DBA33}" type="parTrans" cxnId="{11FDD534-F0CF-4413-AD73-61B32DD82336}">
      <dgm:prSet/>
      <dgm:spPr/>
      <dgm:t>
        <a:bodyPr/>
        <a:lstStyle/>
        <a:p>
          <a:endParaRPr lang="en-US" sz="1050"/>
        </a:p>
      </dgm:t>
    </dgm:pt>
    <dgm:pt modelId="{37613E73-DE71-4A1D-890E-236B7D429412}" type="sibTrans" cxnId="{11FDD534-F0CF-4413-AD73-61B32DD82336}">
      <dgm:prSet/>
      <dgm:spPr/>
      <dgm:t>
        <a:bodyPr/>
        <a:lstStyle/>
        <a:p>
          <a:endParaRPr lang="en-US" sz="1050"/>
        </a:p>
      </dgm:t>
    </dgm:pt>
    <dgm:pt modelId="{66442189-3EE8-4FB5-B098-6EC28A6382E9}">
      <dgm:prSet phldrT="[Text]" custT="1"/>
      <dgm:spPr/>
      <dgm:t>
        <a:bodyPr/>
        <a:lstStyle/>
        <a:p>
          <a:r>
            <a:rPr lang="en-US" sz="1050"/>
            <a:t>Banking and Finance</a:t>
          </a:r>
        </a:p>
      </dgm:t>
    </dgm:pt>
    <dgm:pt modelId="{566F81E1-1DCA-45EC-A774-CEE3887738B8}" type="parTrans" cxnId="{B1D76C2B-301C-4FF5-97C9-B971C4212AE3}">
      <dgm:prSet custT="1"/>
      <dgm:spPr/>
      <dgm:t>
        <a:bodyPr/>
        <a:lstStyle/>
        <a:p>
          <a:endParaRPr lang="en-US" sz="1050"/>
        </a:p>
      </dgm:t>
    </dgm:pt>
    <dgm:pt modelId="{3BE1C914-F1DB-4B34-AB5E-B8A31BF0E638}" type="sibTrans" cxnId="{B1D76C2B-301C-4FF5-97C9-B971C4212AE3}">
      <dgm:prSet/>
      <dgm:spPr/>
      <dgm:t>
        <a:bodyPr/>
        <a:lstStyle/>
        <a:p>
          <a:endParaRPr lang="en-US" sz="1050"/>
        </a:p>
      </dgm:t>
    </dgm:pt>
    <dgm:pt modelId="{4726E5A2-AF62-44D8-B4DE-26CED6422DAF}">
      <dgm:prSet phldrT="[Text]" custT="1"/>
      <dgm:spPr/>
      <dgm:t>
        <a:bodyPr/>
        <a:lstStyle/>
        <a:p>
          <a:r>
            <a:rPr lang="en-US" sz="1050"/>
            <a:t>Health</a:t>
          </a:r>
        </a:p>
      </dgm:t>
    </dgm:pt>
    <dgm:pt modelId="{D643B8E6-6F0A-4825-81E1-78D6EC3CE345}" type="parTrans" cxnId="{B83B89AA-8A5C-4946-BC21-A435AECEC763}">
      <dgm:prSet custT="1"/>
      <dgm:spPr/>
      <dgm:t>
        <a:bodyPr/>
        <a:lstStyle/>
        <a:p>
          <a:endParaRPr lang="en-US" sz="1050"/>
        </a:p>
      </dgm:t>
    </dgm:pt>
    <dgm:pt modelId="{89626293-87C4-45BE-B281-29FCAC1B016D}" type="sibTrans" cxnId="{B83B89AA-8A5C-4946-BC21-A435AECEC763}">
      <dgm:prSet/>
      <dgm:spPr/>
      <dgm:t>
        <a:bodyPr/>
        <a:lstStyle/>
        <a:p>
          <a:endParaRPr lang="en-US" sz="1050"/>
        </a:p>
      </dgm:t>
    </dgm:pt>
    <dgm:pt modelId="{806C678D-8780-472B-849D-52B8A52D118D}">
      <dgm:prSet phldrT="[Text]" custT="1"/>
      <dgm:spPr/>
      <dgm:t>
        <a:bodyPr/>
        <a:lstStyle/>
        <a:p>
          <a:r>
            <a:rPr lang="en-US" sz="1050"/>
            <a:t>Education</a:t>
          </a:r>
        </a:p>
      </dgm:t>
    </dgm:pt>
    <dgm:pt modelId="{D353E6BF-CB64-4726-B43B-BDB63F5C2473}" type="parTrans" cxnId="{DAA939F0-618F-49D9-98D0-5F9C721E44B2}">
      <dgm:prSet custT="1"/>
      <dgm:spPr/>
      <dgm:t>
        <a:bodyPr/>
        <a:lstStyle/>
        <a:p>
          <a:endParaRPr lang="en-US" sz="1050"/>
        </a:p>
      </dgm:t>
    </dgm:pt>
    <dgm:pt modelId="{E4F063CF-11F5-4BD4-B75F-62D0DD3362C0}" type="sibTrans" cxnId="{DAA939F0-618F-49D9-98D0-5F9C721E44B2}">
      <dgm:prSet/>
      <dgm:spPr/>
      <dgm:t>
        <a:bodyPr/>
        <a:lstStyle/>
        <a:p>
          <a:endParaRPr lang="en-US" sz="1050"/>
        </a:p>
      </dgm:t>
    </dgm:pt>
    <dgm:pt modelId="{55363BAB-6458-416B-9CB9-4F5DDB63F2EC}">
      <dgm:prSet phldrT="[Text]" custT="1"/>
      <dgm:spPr/>
      <dgm:t>
        <a:bodyPr/>
        <a:lstStyle/>
        <a:p>
          <a:r>
            <a:rPr lang="en-US" sz="1050"/>
            <a:t>Government</a:t>
          </a:r>
        </a:p>
      </dgm:t>
    </dgm:pt>
    <dgm:pt modelId="{F0CC8439-AEA6-4AD5-9536-D7261E16898B}" type="parTrans" cxnId="{3C0BC0EC-07F5-4BB7-882E-7F900994031B}">
      <dgm:prSet custT="1"/>
      <dgm:spPr/>
      <dgm:t>
        <a:bodyPr/>
        <a:lstStyle/>
        <a:p>
          <a:endParaRPr lang="en-US" sz="1050"/>
        </a:p>
      </dgm:t>
    </dgm:pt>
    <dgm:pt modelId="{50C844CE-F003-47CB-9654-AD15E613E066}" type="sibTrans" cxnId="{3C0BC0EC-07F5-4BB7-882E-7F900994031B}">
      <dgm:prSet/>
      <dgm:spPr/>
      <dgm:t>
        <a:bodyPr/>
        <a:lstStyle/>
        <a:p>
          <a:endParaRPr lang="en-US" sz="1050"/>
        </a:p>
      </dgm:t>
    </dgm:pt>
    <dgm:pt modelId="{B798615E-828B-4DEF-8A36-92D31941234C}">
      <dgm:prSet phldrT="[Text]" custT="1"/>
      <dgm:spPr/>
      <dgm:t>
        <a:bodyPr/>
        <a:lstStyle/>
        <a:p>
          <a:r>
            <a:rPr lang="en-US" sz="1050"/>
            <a:t>Defense &amp; Security</a:t>
          </a:r>
        </a:p>
      </dgm:t>
    </dgm:pt>
    <dgm:pt modelId="{7ED9A2BF-A24B-4BA7-944B-359949DDE61D}" type="parTrans" cxnId="{367B5E33-E812-44C6-A46A-A88FFF835C32}">
      <dgm:prSet custT="1"/>
      <dgm:spPr/>
      <dgm:t>
        <a:bodyPr/>
        <a:lstStyle/>
        <a:p>
          <a:endParaRPr lang="en-US" sz="1050"/>
        </a:p>
      </dgm:t>
    </dgm:pt>
    <dgm:pt modelId="{4EF769BB-D089-4615-97AB-69EBFCE5312A}" type="sibTrans" cxnId="{367B5E33-E812-44C6-A46A-A88FFF835C32}">
      <dgm:prSet/>
      <dgm:spPr/>
      <dgm:t>
        <a:bodyPr/>
        <a:lstStyle/>
        <a:p>
          <a:endParaRPr lang="en-US" sz="1050"/>
        </a:p>
      </dgm:t>
    </dgm:pt>
    <dgm:pt modelId="{E2EB8DA3-4249-42F7-8FF4-59881E167921}">
      <dgm:prSet phldrT="[Text]" custT="1"/>
      <dgm:spPr/>
      <dgm:t>
        <a:bodyPr/>
        <a:lstStyle/>
        <a:p>
          <a:r>
            <a:rPr lang="en-US" sz="1050"/>
            <a:t>Agriculture</a:t>
          </a:r>
        </a:p>
      </dgm:t>
    </dgm:pt>
    <dgm:pt modelId="{1F1C8409-2097-496E-8E57-8B9E820C2A84}" type="parTrans" cxnId="{FF4C64D4-AE1E-47D1-AC08-5BF9D88CAFFA}">
      <dgm:prSet custT="1"/>
      <dgm:spPr/>
      <dgm:t>
        <a:bodyPr/>
        <a:lstStyle/>
        <a:p>
          <a:endParaRPr lang="en-US" sz="1050"/>
        </a:p>
      </dgm:t>
    </dgm:pt>
    <dgm:pt modelId="{2D98A9E8-910E-4AC7-A8C9-ADDB51E7C028}" type="sibTrans" cxnId="{FF4C64D4-AE1E-47D1-AC08-5BF9D88CAFFA}">
      <dgm:prSet/>
      <dgm:spPr/>
      <dgm:t>
        <a:bodyPr/>
        <a:lstStyle/>
        <a:p>
          <a:endParaRPr lang="en-US" sz="1050"/>
        </a:p>
      </dgm:t>
    </dgm:pt>
    <dgm:pt modelId="{6643997F-65F4-4B39-8831-D4B6DCB045E6}">
      <dgm:prSet phldrT="[Text]" custT="1"/>
      <dgm:spPr/>
      <dgm:t>
        <a:bodyPr/>
        <a:lstStyle/>
        <a:p>
          <a:r>
            <a:rPr lang="en-US" sz="1050"/>
            <a:t>Transport</a:t>
          </a:r>
        </a:p>
      </dgm:t>
    </dgm:pt>
    <dgm:pt modelId="{DCEEC059-6E1A-4984-B6AF-C84352AA3C07}" type="parTrans" cxnId="{D4BB6B05-C59C-4EFE-9226-029A039B1D65}">
      <dgm:prSet custT="1"/>
      <dgm:spPr/>
      <dgm:t>
        <a:bodyPr/>
        <a:lstStyle/>
        <a:p>
          <a:endParaRPr lang="en-US" sz="1050"/>
        </a:p>
      </dgm:t>
    </dgm:pt>
    <dgm:pt modelId="{DA28E1F2-A435-4100-AC86-5DF034EA3FEE}" type="sibTrans" cxnId="{D4BB6B05-C59C-4EFE-9226-029A039B1D65}">
      <dgm:prSet/>
      <dgm:spPr/>
      <dgm:t>
        <a:bodyPr/>
        <a:lstStyle/>
        <a:p>
          <a:endParaRPr lang="en-US" sz="1050"/>
        </a:p>
      </dgm:t>
    </dgm:pt>
    <dgm:pt modelId="{15CE10E5-D43D-4081-83C4-38669DFF1EF8}">
      <dgm:prSet phldrT="[Text]" custT="1"/>
      <dgm:spPr/>
      <dgm:t>
        <a:bodyPr/>
        <a:lstStyle/>
        <a:p>
          <a:r>
            <a:rPr lang="en-US" sz="1050"/>
            <a:t>Entertainment</a:t>
          </a:r>
        </a:p>
      </dgm:t>
    </dgm:pt>
    <dgm:pt modelId="{019B4F87-1D97-4209-B5C3-C74D76685097}" type="parTrans" cxnId="{D992C3B2-C8F0-4F5E-B2E3-19C3A13A5BAB}">
      <dgm:prSet custT="1"/>
      <dgm:spPr/>
      <dgm:t>
        <a:bodyPr/>
        <a:lstStyle/>
        <a:p>
          <a:endParaRPr lang="en-US" sz="1050"/>
        </a:p>
      </dgm:t>
    </dgm:pt>
    <dgm:pt modelId="{68BA31D4-0448-4B0A-A406-E1967522B6D4}" type="sibTrans" cxnId="{D992C3B2-C8F0-4F5E-B2E3-19C3A13A5BAB}">
      <dgm:prSet/>
      <dgm:spPr/>
      <dgm:t>
        <a:bodyPr/>
        <a:lstStyle/>
        <a:p>
          <a:endParaRPr lang="en-US" sz="1050"/>
        </a:p>
      </dgm:t>
    </dgm:pt>
    <dgm:pt modelId="{7CC04847-ED01-4E9D-AF0A-55571ACD3846}">
      <dgm:prSet phldrT="[Text]" custT="1"/>
      <dgm:spPr/>
      <dgm:t>
        <a:bodyPr/>
        <a:lstStyle/>
        <a:p>
          <a:r>
            <a:rPr lang="en-US" sz="1050"/>
            <a:t>Social Media &amp; News</a:t>
          </a:r>
        </a:p>
      </dgm:t>
    </dgm:pt>
    <dgm:pt modelId="{55F8C983-FFCE-47E3-A412-40AB0D7870CA}" type="parTrans" cxnId="{0A6724DC-BC50-41EC-8C38-9DE988B7FC4F}">
      <dgm:prSet custT="1"/>
      <dgm:spPr/>
      <dgm:t>
        <a:bodyPr/>
        <a:lstStyle/>
        <a:p>
          <a:endParaRPr lang="en-US" sz="1050"/>
        </a:p>
      </dgm:t>
    </dgm:pt>
    <dgm:pt modelId="{259AC3A3-0C3C-477D-BF0C-D6CBA662449B}" type="sibTrans" cxnId="{0A6724DC-BC50-41EC-8C38-9DE988B7FC4F}">
      <dgm:prSet/>
      <dgm:spPr/>
      <dgm:t>
        <a:bodyPr/>
        <a:lstStyle/>
        <a:p>
          <a:endParaRPr lang="en-US" sz="1050"/>
        </a:p>
      </dgm:t>
    </dgm:pt>
    <dgm:pt modelId="{EA2FF717-C0BC-43E6-AFFF-E60453104461}">
      <dgm:prSet phldrT="[Text]" custT="1"/>
      <dgm:spPr/>
      <dgm:t>
        <a:bodyPr/>
        <a:lstStyle/>
        <a:p>
          <a:r>
            <a:rPr lang="en-US" sz="1050"/>
            <a:t>Manufacturing</a:t>
          </a:r>
        </a:p>
      </dgm:t>
    </dgm:pt>
    <dgm:pt modelId="{6D67EC7D-A5C5-43F5-8BAC-3FA9FDD2C32C}" type="parTrans" cxnId="{63B2FBEB-DE7B-466D-829F-94968C544116}">
      <dgm:prSet custT="1"/>
      <dgm:spPr/>
      <dgm:t>
        <a:bodyPr/>
        <a:lstStyle/>
        <a:p>
          <a:endParaRPr lang="en-US" sz="1050"/>
        </a:p>
      </dgm:t>
    </dgm:pt>
    <dgm:pt modelId="{117CAC53-CC8B-4C45-A848-99BE93E67B3C}" type="sibTrans" cxnId="{63B2FBEB-DE7B-466D-829F-94968C544116}">
      <dgm:prSet/>
      <dgm:spPr/>
      <dgm:t>
        <a:bodyPr/>
        <a:lstStyle/>
        <a:p>
          <a:endParaRPr lang="en-US" sz="1050"/>
        </a:p>
      </dgm:t>
    </dgm:pt>
    <dgm:pt modelId="{FF63A968-C1E3-46D4-9088-B0369CFDD3B3}">
      <dgm:prSet phldrT="[Text]"/>
      <dgm:spPr/>
      <dgm:t>
        <a:bodyPr/>
        <a:lstStyle/>
        <a:p>
          <a:endParaRPr lang="en-US" sz="1050"/>
        </a:p>
      </dgm:t>
    </dgm:pt>
    <dgm:pt modelId="{F1931F52-5E50-4608-880D-C477612BEFFB}" type="sibTrans" cxnId="{333DC78A-21AB-4FDA-A854-0A973AC0DF40}">
      <dgm:prSet/>
      <dgm:spPr/>
      <dgm:t>
        <a:bodyPr/>
        <a:lstStyle/>
        <a:p>
          <a:endParaRPr lang="en-US" sz="1050"/>
        </a:p>
      </dgm:t>
    </dgm:pt>
    <dgm:pt modelId="{54E2DA83-8269-4F50-82A8-B8A51B656A07}" type="parTrans" cxnId="{333DC78A-21AB-4FDA-A854-0A973AC0DF40}">
      <dgm:prSet/>
      <dgm:spPr/>
      <dgm:t>
        <a:bodyPr/>
        <a:lstStyle/>
        <a:p>
          <a:endParaRPr lang="en-US" sz="1050"/>
        </a:p>
      </dgm:t>
    </dgm:pt>
    <dgm:pt modelId="{00918D7D-F22E-42C2-BC86-E3DB625E680D}">
      <dgm:prSet phldrT="[Text]" custT="1"/>
      <dgm:spPr/>
      <dgm:t>
        <a:bodyPr/>
        <a:lstStyle/>
        <a:p>
          <a:r>
            <a:rPr lang="en-US" sz="1050"/>
            <a:t>Marketing and Sales</a:t>
          </a:r>
        </a:p>
      </dgm:t>
    </dgm:pt>
    <dgm:pt modelId="{669D2195-D463-43E7-B715-9D4DD6E996D7}" type="parTrans" cxnId="{884734A9-4C8F-4AE1-8589-2D1AB1E38CE6}">
      <dgm:prSet custT="1"/>
      <dgm:spPr/>
      <dgm:t>
        <a:bodyPr/>
        <a:lstStyle/>
        <a:p>
          <a:endParaRPr lang="en-US" sz="1050"/>
        </a:p>
      </dgm:t>
    </dgm:pt>
    <dgm:pt modelId="{6835319F-865A-435B-9759-BC6B14A76E25}" type="sibTrans" cxnId="{884734A9-4C8F-4AE1-8589-2D1AB1E38CE6}">
      <dgm:prSet/>
      <dgm:spPr/>
      <dgm:t>
        <a:bodyPr/>
        <a:lstStyle/>
        <a:p>
          <a:endParaRPr lang="en-US" sz="1050"/>
        </a:p>
      </dgm:t>
    </dgm:pt>
    <dgm:pt modelId="{C41BAB70-2CB3-45C4-B6E6-1215A35E004D}" type="pres">
      <dgm:prSet presAssocID="{3F9809CD-31E4-4D07-B48C-1F8654CBA5A0}" presName="Name0" presStyleCnt="0">
        <dgm:presLayoutVars>
          <dgm:chMax val="1"/>
          <dgm:dir/>
          <dgm:animLvl val="ctr"/>
          <dgm:resizeHandles val="exact"/>
        </dgm:presLayoutVars>
      </dgm:prSet>
      <dgm:spPr/>
    </dgm:pt>
    <dgm:pt modelId="{D9F53E57-A53C-47EC-A11D-E49E252F027F}" type="pres">
      <dgm:prSet presAssocID="{4801FAD6-B483-4697-9170-D0C3052C62C7}" presName="centerShape" presStyleLbl="node0" presStyleIdx="0" presStyleCnt="1"/>
      <dgm:spPr/>
    </dgm:pt>
    <dgm:pt modelId="{E821164D-0AA3-4159-8E22-BDD8E4248081}" type="pres">
      <dgm:prSet presAssocID="{566F81E1-1DCA-45EC-A774-CEE3887738B8}" presName="parTrans" presStyleLbl="sibTrans2D1" presStyleIdx="0" presStyleCnt="11"/>
      <dgm:spPr/>
    </dgm:pt>
    <dgm:pt modelId="{A547C332-3459-4F55-8AD4-2D9FF0FCEAFB}" type="pres">
      <dgm:prSet presAssocID="{566F81E1-1DCA-45EC-A774-CEE3887738B8}" presName="connectorText" presStyleLbl="sibTrans2D1" presStyleIdx="0" presStyleCnt="11"/>
      <dgm:spPr/>
    </dgm:pt>
    <dgm:pt modelId="{7E4CAA73-49FD-4102-8C2D-DC1FD8DDD604}" type="pres">
      <dgm:prSet presAssocID="{66442189-3EE8-4FB5-B098-6EC28A6382E9}" presName="node" presStyleLbl="node1" presStyleIdx="0" presStyleCnt="11">
        <dgm:presLayoutVars>
          <dgm:bulletEnabled val="1"/>
        </dgm:presLayoutVars>
      </dgm:prSet>
      <dgm:spPr/>
    </dgm:pt>
    <dgm:pt modelId="{AFC16711-09D3-4680-88B5-F7BA630B241C}" type="pres">
      <dgm:prSet presAssocID="{D643B8E6-6F0A-4825-81E1-78D6EC3CE345}" presName="parTrans" presStyleLbl="sibTrans2D1" presStyleIdx="1" presStyleCnt="11"/>
      <dgm:spPr/>
    </dgm:pt>
    <dgm:pt modelId="{21D1E697-80F7-4CE1-9C63-093CD8D983B7}" type="pres">
      <dgm:prSet presAssocID="{D643B8E6-6F0A-4825-81E1-78D6EC3CE345}" presName="connectorText" presStyleLbl="sibTrans2D1" presStyleIdx="1" presStyleCnt="11"/>
      <dgm:spPr/>
    </dgm:pt>
    <dgm:pt modelId="{8167FC70-D5C0-4B47-82FE-4CAE893242B9}" type="pres">
      <dgm:prSet presAssocID="{4726E5A2-AF62-44D8-B4DE-26CED6422DAF}" presName="node" presStyleLbl="node1" presStyleIdx="1" presStyleCnt="11">
        <dgm:presLayoutVars>
          <dgm:bulletEnabled val="1"/>
        </dgm:presLayoutVars>
      </dgm:prSet>
      <dgm:spPr/>
    </dgm:pt>
    <dgm:pt modelId="{1C813AD3-6F95-4562-BB2A-F2CF938B49DA}" type="pres">
      <dgm:prSet presAssocID="{D353E6BF-CB64-4726-B43B-BDB63F5C2473}" presName="parTrans" presStyleLbl="sibTrans2D1" presStyleIdx="2" presStyleCnt="11"/>
      <dgm:spPr/>
    </dgm:pt>
    <dgm:pt modelId="{8E0D83B5-50D9-40D6-982D-F2393BACD51E}" type="pres">
      <dgm:prSet presAssocID="{D353E6BF-CB64-4726-B43B-BDB63F5C2473}" presName="connectorText" presStyleLbl="sibTrans2D1" presStyleIdx="2" presStyleCnt="11"/>
      <dgm:spPr/>
    </dgm:pt>
    <dgm:pt modelId="{6637EE7A-F544-425E-A4B5-DCD35832062C}" type="pres">
      <dgm:prSet presAssocID="{806C678D-8780-472B-849D-52B8A52D118D}" presName="node" presStyleLbl="node1" presStyleIdx="2" presStyleCnt="11">
        <dgm:presLayoutVars>
          <dgm:bulletEnabled val="1"/>
        </dgm:presLayoutVars>
      </dgm:prSet>
      <dgm:spPr/>
    </dgm:pt>
    <dgm:pt modelId="{02415135-A203-4C78-BFAC-9279A6C852E2}" type="pres">
      <dgm:prSet presAssocID="{F0CC8439-AEA6-4AD5-9536-D7261E16898B}" presName="parTrans" presStyleLbl="sibTrans2D1" presStyleIdx="3" presStyleCnt="11"/>
      <dgm:spPr/>
    </dgm:pt>
    <dgm:pt modelId="{EC2E8861-D767-4253-8EB6-98288454B666}" type="pres">
      <dgm:prSet presAssocID="{F0CC8439-AEA6-4AD5-9536-D7261E16898B}" presName="connectorText" presStyleLbl="sibTrans2D1" presStyleIdx="3" presStyleCnt="11"/>
      <dgm:spPr/>
    </dgm:pt>
    <dgm:pt modelId="{3DB06D35-E02B-4A3B-B641-4CBB2326A103}" type="pres">
      <dgm:prSet presAssocID="{55363BAB-6458-416B-9CB9-4F5DDB63F2EC}" presName="node" presStyleLbl="node1" presStyleIdx="3" presStyleCnt="11">
        <dgm:presLayoutVars>
          <dgm:bulletEnabled val="1"/>
        </dgm:presLayoutVars>
      </dgm:prSet>
      <dgm:spPr/>
    </dgm:pt>
    <dgm:pt modelId="{DE7FE3CF-0DB3-48DC-835D-2E49A3F786CD}" type="pres">
      <dgm:prSet presAssocID="{7ED9A2BF-A24B-4BA7-944B-359949DDE61D}" presName="parTrans" presStyleLbl="sibTrans2D1" presStyleIdx="4" presStyleCnt="11"/>
      <dgm:spPr/>
    </dgm:pt>
    <dgm:pt modelId="{B02DA6BD-6122-4FD7-930D-8F1A22A2A585}" type="pres">
      <dgm:prSet presAssocID="{7ED9A2BF-A24B-4BA7-944B-359949DDE61D}" presName="connectorText" presStyleLbl="sibTrans2D1" presStyleIdx="4" presStyleCnt="11"/>
      <dgm:spPr/>
    </dgm:pt>
    <dgm:pt modelId="{42B2C69D-69C5-4D66-A97A-357CEDEE677F}" type="pres">
      <dgm:prSet presAssocID="{B798615E-828B-4DEF-8A36-92D31941234C}" presName="node" presStyleLbl="node1" presStyleIdx="4" presStyleCnt="11">
        <dgm:presLayoutVars>
          <dgm:bulletEnabled val="1"/>
        </dgm:presLayoutVars>
      </dgm:prSet>
      <dgm:spPr/>
    </dgm:pt>
    <dgm:pt modelId="{FABC44DC-1C0E-4034-8892-71FEF358FCD3}" type="pres">
      <dgm:prSet presAssocID="{1F1C8409-2097-496E-8E57-8B9E820C2A84}" presName="parTrans" presStyleLbl="sibTrans2D1" presStyleIdx="5" presStyleCnt="11"/>
      <dgm:spPr/>
    </dgm:pt>
    <dgm:pt modelId="{88E32EFC-DD63-4BFB-B5C4-3BE72887B1CA}" type="pres">
      <dgm:prSet presAssocID="{1F1C8409-2097-496E-8E57-8B9E820C2A84}" presName="connectorText" presStyleLbl="sibTrans2D1" presStyleIdx="5" presStyleCnt="11"/>
      <dgm:spPr/>
    </dgm:pt>
    <dgm:pt modelId="{0CC19497-B8DF-414F-935A-F725981F26C7}" type="pres">
      <dgm:prSet presAssocID="{E2EB8DA3-4249-42F7-8FF4-59881E167921}" presName="node" presStyleLbl="node1" presStyleIdx="5" presStyleCnt="11">
        <dgm:presLayoutVars>
          <dgm:bulletEnabled val="1"/>
        </dgm:presLayoutVars>
      </dgm:prSet>
      <dgm:spPr/>
    </dgm:pt>
    <dgm:pt modelId="{FBFCE79F-C88E-4E02-8BF1-1CF22B1A9AAE}" type="pres">
      <dgm:prSet presAssocID="{DCEEC059-6E1A-4984-B6AF-C84352AA3C07}" presName="parTrans" presStyleLbl="sibTrans2D1" presStyleIdx="6" presStyleCnt="11"/>
      <dgm:spPr/>
    </dgm:pt>
    <dgm:pt modelId="{96C1B0E7-DDD0-4988-B622-D0FDF4007935}" type="pres">
      <dgm:prSet presAssocID="{DCEEC059-6E1A-4984-B6AF-C84352AA3C07}" presName="connectorText" presStyleLbl="sibTrans2D1" presStyleIdx="6" presStyleCnt="11"/>
      <dgm:spPr/>
    </dgm:pt>
    <dgm:pt modelId="{28B43258-C0AF-4E46-A485-F485689A18CA}" type="pres">
      <dgm:prSet presAssocID="{6643997F-65F4-4B39-8831-D4B6DCB045E6}" presName="node" presStyleLbl="node1" presStyleIdx="6" presStyleCnt="11">
        <dgm:presLayoutVars>
          <dgm:bulletEnabled val="1"/>
        </dgm:presLayoutVars>
      </dgm:prSet>
      <dgm:spPr/>
    </dgm:pt>
    <dgm:pt modelId="{B8A662D9-FA6D-4B3C-9188-02494F420006}" type="pres">
      <dgm:prSet presAssocID="{019B4F87-1D97-4209-B5C3-C74D76685097}" presName="parTrans" presStyleLbl="sibTrans2D1" presStyleIdx="7" presStyleCnt="11"/>
      <dgm:spPr/>
    </dgm:pt>
    <dgm:pt modelId="{3AF62156-0B0A-4810-BC91-A2C9E5B3CB8F}" type="pres">
      <dgm:prSet presAssocID="{019B4F87-1D97-4209-B5C3-C74D76685097}" presName="connectorText" presStyleLbl="sibTrans2D1" presStyleIdx="7" presStyleCnt="11"/>
      <dgm:spPr/>
    </dgm:pt>
    <dgm:pt modelId="{49DAA336-1369-464B-BBAF-FF2CE963B4AD}" type="pres">
      <dgm:prSet presAssocID="{15CE10E5-D43D-4081-83C4-38669DFF1EF8}" presName="node" presStyleLbl="node1" presStyleIdx="7" presStyleCnt="11">
        <dgm:presLayoutVars>
          <dgm:bulletEnabled val="1"/>
        </dgm:presLayoutVars>
      </dgm:prSet>
      <dgm:spPr/>
    </dgm:pt>
    <dgm:pt modelId="{5AE7182E-B5FC-4142-A36D-E49FD3E30DD8}" type="pres">
      <dgm:prSet presAssocID="{55F8C983-FFCE-47E3-A412-40AB0D7870CA}" presName="parTrans" presStyleLbl="sibTrans2D1" presStyleIdx="8" presStyleCnt="11"/>
      <dgm:spPr/>
    </dgm:pt>
    <dgm:pt modelId="{E5C42D7C-789E-4033-A23A-56E8EAA5AC06}" type="pres">
      <dgm:prSet presAssocID="{55F8C983-FFCE-47E3-A412-40AB0D7870CA}" presName="connectorText" presStyleLbl="sibTrans2D1" presStyleIdx="8" presStyleCnt="11"/>
      <dgm:spPr/>
    </dgm:pt>
    <dgm:pt modelId="{541C93A7-EA5B-4D08-90ED-2B044B590AB7}" type="pres">
      <dgm:prSet presAssocID="{7CC04847-ED01-4E9D-AF0A-55571ACD3846}" presName="node" presStyleLbl="node1" presStyleIdx="8" presStyleCnt="11">
        <dgm:presLayoutVars>
          <dgm:bulletEnabled val="1"/>
        </dgm:presLayoutVars>
      </dgm:prSet>
      <dgm:spPr/>
    </dgm:pt>
    <dgm:pt modelId="{1FD611FA-2E20-41F0-B6A0-65A2EA48AC37}" type="pres">
      <dgm:prSet presAssocID="{6D67EC7D-A5C5-43F5-8BAC-3FA9FDD2C32C}" presName="parTrans" presStyleLbl="sibTrans2D1" presStyleIdx="9" presStyleCnt="11"/>
      <dgm:spPr/>
    </dgm:pt>
    <dgm:pt modelId="{5A5BBC8F-87FC-48BC-A9A1-3750E49185A1}" type="pres">
      <dgm:prSet presAssocID="{6D67EC7D-A5C5-43F5-8BAC-3FA9FDD2C32C}" presName="connectorText" presStyleLbl="sibTrans2D1" presStyleIdx="9" presStyleCnt="11"/>
      <dgm:spPr/>
    </dgm:pt>
    <dgm:pt modelId="{BB1A9055-CEAC-4576-AEF5-C11F558B9DC9}" type="pres">
      <dgm:prSet presAssocID="{EA2FF717-C0BC-43E6-AFFF-E60453104461}" presName="node" presStyleLbl="node1" presStyleIdx="9" presStyleCnt="11">
        <dgm:presLayoutVars>
          <dgm:bulletEnabled val="1"/>
        </dgm:presLayoutVars>
      </dgm:prSet>
      <dgm:spPr/>
    </dgm:pt>
    <dgm:pt modelId="{A7551B8B-E2D0-40F8-A7DE-03711F43903A}" type="pres">
      <dgm:prSet presAssocID="{669D2195-D463-43E7-B715-9D4DD6E996D7}" presName="parTrans" presStyleLbl="sibTrans2D1" presStyleIdx="10" presStyleCnt="11"/>
      <dgm:spPr/>
    </dgm:pt>
    <dgm:pt modelId="{537AD74C-AFAE-4EDB-9775-E2DD4CA324F2}" type="pres">
      <dgm:prSet presAssocID="{669D2195-D463-43E7-B715-9D4DD6E996D7}" presName="connectorText" presStyleLbl="sibTrans2D1" presStyleIdx="10" presStyleCnt="11"/>
      <dgm:spPr/>
    </dgm:pt>
    <dgm:pt modelId="{72F416B9-DC6F-4291-A075-D74500BD95FA}" type="pres">
      <dgm:prSet presAssocID="{00918D7D-F22E-42C2-BC86-E3DB625E680D}" presName="node" presStyleLbl="node1" presStyleIdx="10" presStyleCnt="11">
        <dgm:presLayoutVars>
          <dgm:bulletEnabled val="1"/>
        </dgm:presLayoutVars>
      </dgm:prSet>
      <dgm:spPr/>
    </dgm:pt>
  </dgm:ptLst>
  <dgm:cxnLst>
    <dgm:cxn modelId="{D4BB6B05-C59C-4EFE-9226-029A039B1D65}" srcId="{4801FAD6-B483-4697-9170-D0C3052C62C7}" destId="{6643997F-65F4-4B39-8831-D4B6DCB045E6}" srcOrd="6" destOrd="0" parTransId="{DCEEC059-6E1A-4984-B6AF-C84352AA3C07}" sibTransId="{DA28E1F2-A435-4100-AC86-5DF034EA3FEE}"/>
    <dgm:cxn modelId="{30B80107-9461-4D49-90AE-134A9384DE8B}" type="presOf" srcId="{D353E6BF-CB64-4726-B43B-BDB63F5C2473}" destId="{1C813AD3-6F95-4562-BB2A-F2CF938B49DA}" srcOrd="0" destOrd="0" presId="urn:microsoft.com/office/officeart/2005/8/layout/radial5"/>
    <dgm:cxn modelId="{0B098417-3C38-4EEF-8349-BDE9546636C9}" type="presOf" srcId="{7ED9A2BF-A24B-4BA7-944B-359949DDE61D}" destId="{B02DA6BD-6122-4FD7-930D-8F1A22A2A585}" srcOrd="1" destOrd="0" presId="urn:microsoft.com/office/officeart/2005/8/layout/radial5"/>
    <dgm:cxn modelId="{2D837A1F-93FE-4C55-9274-1569FCD50419}" type="presOf" srcId="{566F81E1-1DCA-45EC-A774-CEE3887738B8}" destId="{A547C332-3459-4F55-8AD4-2D9FF0FCEAFB}" srcOrd="1" destOrd="0" presId="urn:microsoft.com/office/officeart/2005/8/layout/radial5"/>
    <dgm:cxn modelId="{F0DE2E21-F6E3-4F72-908E-7E83B682BD97}" type="presOf" srcId="{55F8C983-FFCE-47E3-A412-40AB0D7870CA}" destId="{5AE7182E-B5FC-4142-A36D-E49FD3E30DD8}" srcOrd="0" destOrd="0" presId="urn:microsoft.com/office/officeart/2005/8/layout/radial5"/>
    <dgm:cxn modelId="{D9680B28-CC23-40AB-B81F-0DD2E4B76F9F}" type="presOf" srcId="{D643B8E6-6F0A-4825-81E1-78D6EC3CE345}" destId="{21D1E697-80F7-4CE1-9C63-093CD8D983B7}" srcOrd="1" destOrd="0" presId="urn:microsoft.com/office/officeart/2005/8/layout/radial5"/>
    <dgm:cxn modelId="{5330252B-C5A1-43D2-B231-1BEA544C5CB2}" type="presOf" srcId="{669D2195-D463-43E7-B715-9D4DD6E996D7}" destId="{537AD74C-AFAE-4EDB-9775-E2DD4CA324F2}" srcOrd="1" destOrd="0" presId="urn:microsoft.com/office/officeart/2005/8/layout/radial5"/>
    <dgm:cxn modelId="{B1D76C2B-301C-4FF5-97C9-B971C4212AE3}" srcId="{4801FAD6-B483-4697-9170-D0C3052C62C7}" destId="{66442189-3EE8-4FB5-B098-6EC28A6382E9}" srcOrd="0" destOrd="0" parTransId="{566F81E1-1DCA-45EC-A774-CEE3887738B8}" sibTransId="{3BE1C914-F1DB-4B34-AB5E-B8A31BF0E638}"/>
    <dgm:cxn modelId="{B979142E-AD4F-467B-9A13-589F3582F58F}" type="presOf" srcId="{15CE10E5-D43D-4081-83C4-38669DFF1EF8}" destId="{49DAA336-1369-464B-BBAF-FF2CE963B4AD}" srcOrd="0" destOrd="0" presId="urn:microsoft.com/office/officeart/2005/8/layout/radial5"/>
    <dgm:cxn modelId="{367B5E33-E812-44C6-A46A-A88FFF835C32}" srcId="{4801FAD6-B483-4697-9170-D0C3052C62C7}" destId="{B798615E-828B-4DEF-8A36-92D31941234C}" srcOrd="4" destOrd="0" parTransId="{7ED9A2BF-A24B-4BA7-944B-359949DDE61D}" sibTransId="{4EF769BB-D089-4615-97AB-69EBFCE5312A}"/>
    <dgm:cxn modelId="{11FDD534-F0CF-4413-AD73-61B32DD82336}" srcId="{3F9809CD-31E4-4D07-B48C-1F8654CBA5A0}" destId="{4801FAD6-B483-4697-9170-D0C3052C62C7}" srcOrd="0" destOrd="0" parTransId="{AD4792DA-95CF-4136-83D4-BCD5D77DBA33}" sibTransId="{37613E73-DE71-4A1D-890E-236B7D429412}"/>
    <dgm:cxn modelId="{CA8FC935-11EF-419F-A7D5-CF976847B8D3}" type="presOf" srcId="{7CC04847-ED01-4E9D-AF0A-55571ACD3846}" destId="{541C93A7-EA5B-4D08-90ED-2B044B590AB7}" srcOrd="0" destOrd="0" presId="urn:microsoft.com/office/officeart/2005/8/layout/radial5"/>
    <dgm:cxn modelId="{D3A3A438-8A9B-46BF-8DF1-CFC16B3564D4}" type="presOf" srcId="{F0CC8439-AEA6-4AD5-9536-D7261E16898B}" destId="{02415135-A203-4C78-BFAC-9279A6C852E2}" srcOrd="0" destOrd="0" presId="urn:microsoft.com/office/officeart/2005/8/layout/radial5"/>
    <dgm:cxn modelId="{6A44713C-640A-4689-B103-63F06509D89A}" type="presOf" srcId="{019B4F87-1D97-4209-B5C3-C74D76685097}" destId="{3AF62156-0B0A-4810-BC91-A2C9E5B3CB8F}" srcOrd="1" destOrd="0" presId="urn:microsoft.com/office/officeart/2005/8/layout/radial5"/>
    <dgm:cxn modelId="{4C786162-1569-468F-91CE-3CBD98D10075}" type="presOf" srcId="{806C678D-8780-472B-849D-52B8A52D118D}" destId="{6637EE7A-F544-425E-A4B5-DCD35832062C}" srcOrd="0" destOrd="0" presId="urn:microsoft.com/office/officeart/2005/8/layout/radial5"/>
    <dgm:cxn modelId="{6B42E145-3860-4AF9-8D97-7A441148C816}" type="presOf" srcId="{6D67EC7D-A5C5-43F5-8BAC-3FA9FDD2C32C}" destId="{5A5BBC8F-87FC-48BC-A9A1-3750E49185A1}" srcOrd="1" destOrd="0" presId="urn:microsoft.com/office/officeart/2005/8/layout/radial5"/>
    <dgm:cxn modelId="{D00FA369-6070-4EFF-934D-1D43DB67D57C}" type="presOf" srcId="{55F8C983-FFCE-47E3-A412-40AB0D7870CA}" destId="{E5C42D7C-789E-4033-A23A-56E8EAA5AC06}" srcOrd="1" destOrd="0" presId="urn:microsoft.com/office/officeart/2005/8/layout/radial5"/>
    <dgm:cxn modelId="{15B5674E-36D5-4219-9E46-A467EE3BF282}" type="presOf" srcId="{019B4F87-1D97-4209-B5C3-C74D76685097}" destId="{B8A662D9-FA6D-4B3C-9188-02494F420006}" srcOrd="0" destOrd="0" presId="urn:microsoft.com/office/officeart/2005/8/layout/radial5"/>
    <dgm:cxn modelId="{EB1E776E-7894-4032-9983-188729C19699}" type="presOf" srcId="{E2EB8DA3-4249-42F7-8FF4-59881E167921}" destId="{0CC19497-B8DF-414F-935A-F725981F26C7}" srcOrd="0" destOrd="0" presId="urn:microsoft.com/office/officeart/2005/8/layout/radial5"/>
    <dgm:cxn modelId="{D572796F-9649-45CB-9FDD-2D10EC54ED6F}" type="presOf" srcId="{B798615E-828B-4DEF-8A36-92D31941234C}" destId="{42B2C69D-69C5-4D66-A97A-357CEDEE677F}" srcOrd="0" destOrd="0" presId="urn:microsoft.com/office/officeart/2005/8/layout/radial5"/>
    <dgm:cxn modelId="{86F80170-9FCF-4402-906C-8AC2965B8185}" type="presOf" srcId="{66442189-3EE8-4FB5-B098-6EC28A6382E9}" destId="{7E4CAA73-49FD-4102-8C2D-DC1FD8DDD604}" srcOrd="0" destOrd="0" presId="urn:microsoft.com/office/officeart/2005/8/layout/radial5"/>
    <dgm:cxn modelId="{63A4E350-0EC9-47F7-9B7E-18F66EB0E765}" type="presOf" srcId="{3F9809CD-31E4-4D07-B48C-1F8654CBA5A0}" destId="{C41BAB70-2CB3-45C4-B6E6-1215A35E004D}" srcOrd="0" destOrd="0" presId="urn:microsoft.com/office/officeart/2005/8/layout/radial5"/>
    <dgm:cxn modelId="{2AD1E451-AE33-4558-AD3E-EE86C81B601B}" type="presOf" srcId="{EA2FF717-C0BC-43E6-AFFF-E60453104461}" destId="{BB1A9055-CEAC-4576-AEF5-C11F558B9DC9}" srcOrd="0" destOrd="0" presId="urn:microsoft.com/office/officeart/2005/8/layout/radial5"/>
    <dgm:cxn modelId="{024A2F52-C331-442B-95B3-8EF2A796C9CE}" type="presOf" srcId="{F0CC8439-AEA6-4AD5-9536-D7261E16898B}" destId="{EC2E8861-D767-4253-8EB6-98288454B666}" srcOrd="1" destOrd="0" presId="urn:microsoft.com/office/officeart/2005/8/layout/radial5"/>
    <dgm:cxn modelId="{62A22D54-1993-4F5B-91FB-8D9FD066FF46}" type="presOf" srcId="{6D67EC7D-A5C5-43F5-8BAC-3FA9FDD2C32C}" destId="{1FD611FA-2E20-41F0-B6A0-65A2EA48AC37}" srcOrd="0" destOrd="0" presId="urn:microsoft.com/office/officeart/2005/8/layout/radial5"/>
    <dgm:cxn modelId="{333DC78A-21AB-4FDA-A854-0A973AC0DF40}" srcId="{3F9809CD-31E4-4D07-B48C-1F8654CBA5A0}" destId="{FF63A968-C1E3-46D4-9088-B0369CFDD3B3}" srcOrd="1" destOrd="0" parTransId="{54E2DA83-8269-4F50-82A8-B8A51B656A07}" sibTransId="{F1931F52-5E50-4608-880D-C477612BEFFB}"/>
    <dgm:cxn modelId="{77A0F18C-D70A-43F7-8D87-4DF46CC5AD83}" type="presOf" srcId="{4726E5A2-AF62-44D8-B4DE-26CED6422DAF}" destId="{8167FC70-D5C0-4B47-82FE-4CAE893242B9}" srcOrd="0" destOrd="0" presId="urn:microsoft.com/office/officeart/2005/8/layout/radial5"/>
    <dgm:cxn modelId="{7FA7C78E-D534-4B8D-B1FE-FB5805CDCB49}" type="presOf" srcId="{6643997F-65F4-4B39-8831-D4B6DCB045E6}" destId="{28B43258-C0AF-4E46-A485-F485689A18CA}" srcOrd="0" destOrd="0" presId="urn:microsoft.com/office/officeart/2005/8/layout/radial5"/>
    <dgm:cxn modelId="{96871A93-12B3-420E-B358-D04FC0571618}" type="presOf" srcId="{D643B8E6-6F0A-4825-81E1-78D6EC3CE345}" destId="{AFC16711-09D3-4680-88B5-F7BA630B241C}" srcOrd="0" destOrd="0" presId="urn:microsoft.com/office/officeart/2005/8/layout/radial5"/>
    <dgm:cxn modelId="{884734A9-4C8F-4AE1-8589-2D1AB1E38CE6}" srcId="{4801FAD6-B483-4697-9170-D0C3052C62C7}" destId="{00918D7D-F22E-42C2-BC86-E3DB625E680D}" srcOrd="10" destOrd="0" parTransId="{669D2195-D463-43E7-B715-9D4DD6E996D7}" sibTransId="{6835319F-865A-435B-9759-BC6B14A76E25}"/>
    <dgm:cxn modelId="{B83B89AA-8A5C-4946-BC21-A435AECEC763}" srcId="{4801FAD6-B483-4697-9170-D0C3052C62C7}" destId="{4726E5A2-AF62-44D8-B4DE-26CED6422DAF}" srcOrd="1" destOrd="0" parTransId="{D643B8E6-6F0A-4825-81E1-78D6EC3CE345}" sibTransId="{89626293-87C4-45BE-B281-29FCAC1B016D}"/>
    <dgm:cxn modelId="{844FF2AA-F1B3-45D5-8391-8FF699257DD2}" type="presOf" srcId="{669D2195-D463-43E7-B715-9D4DD6E996D7}" destId="{A7551B8B-E2D0-40F8-A7DE-03711F43903A}" srcOrd="0" destOrd="0" presId="urn:microsoft.com/office/officeart/2005/8/layout/radial5"/>
    <dgm:cxn modelId="{D992C3B2-C8F0-4F5E-B2E3-19C3A13A5BAB}" srcId="{4801FAD6-B483-4697-9170-D0C3052C62C7}" destId="{15CE10E5-D43D-4081-83C4-38669DFF1EF8}" srcOrd="7" destOrd="0" parTransId="{019B4F87-1D97-4209-B5C3-C74D76685097}" sibTransId="{68BA31D4-0448-4B0A-A406-E1967522B6D4}"/>
    <dgm:cxn modelId="{43846EB7-8ACC-4F1E-B9FC-E7435E286693}" type="presOf" srcId="{00918D7D-F22E-42C2-BC86-E3DB625E680D}" destId="{72F416B9-DC6F-4291-A075-D74500BD95FA}" srcOrd="0" destOrd="0" presId="urn:microsoft.com/office/officeart/2005/8/layout/radial5"/>
    <dgm:cxn modelId="{F2E393C7-3534-4A14-98A5-2A7750BA511B}" type="presOf" srcId="{DCEEC059-6E1A-4984-B6AF-C84352AA3C07}" destId="{96C1B0E7-DDD0-4988-B622-D0FDF4007935}" srcOrd="1" destOrd="0" presId="urn:microsoft.com/office/officeart/2005/8/layout/radial5"/>
    <dgm:cxn modelId="{D8E748D3-432C-4F6E-9DDE-DCACA166475D}" type="presOf" srcId="{1F1C8409-2097-496E-8E57-8B9E820C2A84}" destId="{FABC44DC-1C0E-4034-8892-71FEF358FCD3}" srcOrd="0" destOrd="0" presId="urn:microsoft.com/office/officeart/2005/8/layout/radial5"/>
    <dgm:cxn modelId="{C08EFED3-B768-45F2-9BAA-C06619752180}" type="presOf" srcId="{1F1C8409-2097-496E-8E57-8B9E820C2A84}" destId="{88E32EFC-DD63-4BFB-B5C4-3BE72887B1CA}" srcOrd="1" destOrd="0" presId="urn:microsoft.com/office/officeart/2005/8/layout/radial5"/>
    <dgm:cxn modelId="{FF4C64D4-AE1E-47D1-AC08-5BF9D88CAFFA}" srcId="{4801FAD6-B483-4697-9170-D0C3052C62C7}" destId="{E2EB8DA3-4249-42F7-8FF4-59881E167921}" srcOrd="5" destOrd="0" parTransId="{1F1C8409-2097-496E-8E57-8B9E820C2A84}" sibTransId="{2D98A9E8-910E-4AC7-A8C9-ADDB51E7C028}"/>
    <dgm:cxn modelId="{157782D6-2FE4-4C6F-9799-214D312BCEF7}" type="presOf" srcId="{55363BAB-6458-416B-9CB9-4F5DDB63F2EC}" destId="{3DB06D35-E02B-4A3B-B641-4CBB2326A103}" srcOrd="0" destOrd="0" presId="urn:microsoft.com/office/officeart/2005/8/layout/radial5"/>
    <dgm:cxn modelId="{0A6724DC-BC50-41EC-8C38-9DE988B7FC4F}" srcId="{4801FAD6-B483-4697-9170-D0C3052C62C7}" destId="{7CC04847-ED01-4E9D-AF0A-55571ACD3846}" srcOrd="8" destOrd="0" parTransId="{55F8C983-FFCE-47E3-A412-40AB0D7870CA}" sibTransId="{259AC3A3-0C3C-477D-BF0C-D6CBA662449B}"/>
    <dgm:cxn modelId="{41EC32DC-F8BD-487B-A512-D2D3294E0183}" type="presOf" srcId="{566F81E1-1DCA-45EC-A774-CEE3887738B8}" destId="{E821164D-0AA3-4159-8E22-BDD8E4248081}" srcOrd="0" destOrd="0" presId="urn:microsoft.com/office/officeart/2005/8/layout/radial5"/>
    <dgm:cxn modelId="{59993FE1-11BC-4BB9-9B1F-0CEDD05D263E}" type="presOf" srcId="{D353E6BF-CB64-4726-B43B-BDB63F5C2473}" destId="{8E0D83B5-50D9-40D6-982D-F2393BACD51E}" srcOrd="1" destOrd="0" presId="urn:microsoft.com/office/officeart/2005/8/layout/radial5"/>
    <dgm:cxn modelId="{DBC0CFE8-F3F8-41FA-A0FC-031F3BB301BF}" type="presOf" srcId="{4801FAD6-B483-4697-9170-D0C3052C62C7}" destId="{D9F53E57-A53C-47EC-A11D-E49E252F027F}" srcOrd="0" destOrd="0" presId="urn:microsoft.com/office/officeart/2005/8/layout/radial5"/>
    <dgm:cxn modelId="{63B2FBEB-DE7B-466D-829F-94968C544116}" srcId="{4801FAD6-B483-4697-9170-D0C3052C62C7}" destId="{EA2FF717-C0BC-43E6-AFFF-E60453104461}" srcOrd="9" destOrd="0" parTransId="{6D67EC7D-A5C5-43F5-8BAC-3FA9FDD2C32C}" sibTransId="{117CAC53-CC8B-4C45-A848-99BE93E67B3C}"/>
    <dgm:cxn modelId="{3C0BC0EC-07F5-4BB7-882E-7F900994031B}" srcId="{4801FAD6-B483-4697-9170-D0C3052C62C7}" destId="{55363BAB-6458-416B-9CB9-4F5DDB63F2EC}" srcOrd="3" destOrd="0" parTransId="{F0CC8439-AEA6-4AD5-9536-D7261E16898B}" sibTransId="{50C844CE-F003-47CB-9654-AD15E613E066}"/>
    <dgm:cxn modelId="{F848F4EE-61EB-4346-8423-941BABB37847}" type="presOf" srcId="{DCEEC059-6E1A-4984-B6AF-C84352AA3C07}" destId="{FBFCE79F-C88E-4E02-8BF1-1CF22B1A9AAE}" srcOrd="0" destOrd="0" presId="urn:microsoft.com/office/officeart/2005/8/layout/radial5"/>
    <dgm:cxn modelId="{4A1DCBEF-B530-4E09-8AE7-389E2C763E7F}" type="presOf" srcId="{7ED9A2BF-A24B-4BA7-944B-359949DDE61D}" destId="{DE7FE3CF-0DB3-48DC-835D-2E49A3F786CD}" srcOrd="0" destOrd="0" presId="urn:microsoft.com/office/officeart/2005/8/layout/radial5"/>
    <dgm:cxn modelId="{DAA939F0-618F-49D9-98D0-5F9C721E44B2}" srcId="{4801FAD6-B483-4697-9170-D0C3052C62C7}" destId="{806C678D-8780-472B-849D-52B8A52D118D}" srcOrd="2" destOrd="0" parTransId="{D353E6BF-CB64-4726-B43B-BDB63F5C2473}" sibTransId="{E4F063CF-11F5-4BD4-B75F-62D0DD3362C0}"/>
    <dgm:cxn modelId="{F4B4B831-8955-4C32-BF7E-5BC79825B84A}" type="presParOf" srcId="{C41BAB70-2CB3-45C4-B6E6-1215A35E004D}" destId="{D9F53E57-A53C-47EC-A11D-E49E252F027F}" srcOrd="0" destOrd="0" presId="urn:microsoft.com/office/officeart/2005/8/layout/radial5"/>
    <dgm:cxn modelId="{97C9E800-AEC8-4357-8E3B-7B826421F1F5}" type="presParOf" srcId="{C41BAB70-2CB3-45C4-B6E6-1215A35E004D}" destId="{E821164D-0AA3-4159-8E22-BDD8E4248081}" srcOrd="1" destOrd="0" presId="urn:microsoft.com/office/officeart/2005/8/layout/radial5"/>
    <dgm:cxn modelId="{9A0DA3FF-D0AE-4506-8063-89F9519C63DE}" type="presParOf" srcId="{E821164D-0AA3-4159-8E22-BDD8E4248081}" destId="{A547C332-3459-4F55-8AD4-2D9FF0FCEAFB}" srcOrd="0" destOrd="0" presId="urn:microsoft.com/office/officeart/2005/8/layout/radial5"/>
    <dgm:cxn modelId="{A780417D-AC56-4080-8B0D-7194FE1AACEE}" type="presParOf" srcId="{C41BAB70-2CB3-45C4-B6E6-1215A35E004D}" destId="{7E4CAA73-49FD-4102-8C2D-DC1FD8DDD604}" srcOrd="2" destOrd="0" presId="urn:microsoft.com/office/officeart/2005/8/layout/radial5"/>
    <dgm:cxn modelId="{C44137C9-4B05-437A-B493-992105151A00}" type="presParOf" srcId="{C41BAB70-2CB3-45C4-B6E6-1215A35E004D}" destId="{AFC16711-09D3-4680-88B5-F7BA630B241C}" srcOrd="3" destOrd="0" presId="urn:microsoft.com/office/officeart/2005/8/layout/radial5"/>
    <dgm:cxn modelId="{FC935346-E4DD-4C08-9077-CE24D94401B4}" type="presParOf" srcId="{AFC16711-09D3-4680-88B5-F7BA630B241C}" destId="{21D1E697-80F7-4CE1-9C63-093CD8D983B7}" srcOrd="0" destOrd="0" presId="urn:microsoft.com/office/officeart/2005/8/layout/radial5"/>
    <dgm:cxn modelId="{1E4EBFAD-7D50-479B-A9FA-E345250F17A5}" type="presParOf" srcId="{C41BAB70-2CB3-45C4-B6E6-1215A35E004D}" destId="{8167FC70-D5C0-4B47-82FE-4CAE893242B9}" srcOrd="4" destOrd="0" presId="urn:microsoft.com/office/officeart/2005/8/layout/radial5"/>
    <dgm:cxn modelId="{0C1591AB-AC75-4838-A0F0-E05A33C67648}" type="presParOf" srcId="{C41BAB70-2CB3-45C4-B6E6-1215A35E004D}" destId="{1C813AD3-6F95-4562-BB2A-F2CF938B49DA}" srcOrd="5" destOrd="0" presId="urn:microsoft.com/office/officeart/2005/8/layout/radial5"/>
    <dgm:cxn modelId="{9C917CD1-F212-4F50-8EA8-5FB915D593C1}" type="presParOf" srcId="{1C813AD3-6F95-4562-BB2A-F2CF938B49DA}" destId="{8E0D83B5-50D9-40D6-982D-F2393BACD51E}" srcOrd="0" destOrd="0" presId="urn:microsoft.com/office/officeart/2005/8/layout/radial5"/>
    <dgm:cxn modelId="{4107E23F-4B44-4F77-AA23-820B172AA3F1}" type="presParOf" srcId="{C41BAB70-2CB3-45C4-B6E6-1215A35E004D}" destId="{6637EE7A-F544-425E-A4B5-DCD35832062C}" srcOrd="6" destOrd="0" presId="urn:microsoft.com/office/officeart/2005/8/layout/radial5"/>
    <dgm:cxn modelId="{241598CF-D0FD-4F72-83E9-9159324544D1}" type="presParOf" srcId="{C41BAB70-2CB3-45C4-B6E6-1215A35E004D}" destId="{02415135-A203-4C78-BFAC-9279A6C852E2}" srcOrd="7" destOrd="0" presId="urn:microsoft.com/office/officeart/2005/8/layout/radial5"/>
    <dgm:cxn modelId="{FD6C43FA-EF32-4277-8333-8D087137216A}" type="presParOf" srcId="{02415135-A203-4C78-BFAC-9279A6C852E2}" destId="{EC2E8861-D767-4253-8EB6-98288454B666}" srcOrd="0" destOrd="0" presId="urn:microsoft.com/office/officeart/2005/8/layout/radial5"/>
    <dgm:cxn modelId="{97FC98CF-7A6C-4AE6-86AE-76FA613A91EA}" type="presParOf" srcId="{C41BAB70-2CB3-45C4-B6E6-1215A35E004D}" destId="{3DB06D35-E02B-4A3B-B641-4CBB2326A103}" srcOrd="8" destOrd="0" presId="urn:microsoft.com/office/officeart/2005/8/layout/radial5"/>
    <dgm:cxn modelId="{464CF6AD-70F6-44CD-99BC-3BC87A8C8FC9}" type="presParOf" srcId="{C41BAB70-2CB3-45C4-B6E6-1215A35E004D}" destId="{DE7FE3CF-0DB3-48DC-835D-2E49A3F786CD}" srcOrd="9" destOrd="0" presId="urn:microsoft.com/office/officeart/2005/8/layout/radial5"/>
    <dgm:cxn modelId="{D128F265-A5BE-40C5-A58F-C9C5B1DECB1A}" type="presParOf" srcId="{DE7FE3CF-0DB3-48DC-835D-2E49A3F786CD}" destId="{B02DA6BD-6122-4FD7-930D-8F1A22A2A585}" srcOrd="0" destOrd="0" presId="urn:microsoft.com/office/officeart/2005/8/layout/radial5"/>
    <dgm:cxn modelId="{2E5236FC-EADC-4BB6-B194-582BDA010004}" type="presParOf" srcId="{C41BAB70-2CB3-45C4-B6E6-1215A35E004D}" destId="{42B2C69D-69C5-4D66-A97A-357CEDEE677F}" srcOrd="10" destOrd="0" presId="urn:microsoft.com/office/officeart/2005/8/layout/radial5"/>
    <dgm:cxn modelId="{8AEEFB75-A824-4874-A2F6-C5171BAB0A04}" type="presParOf" srcId="{C41BAB70-2CB3-45C4-B6E6-1215A35E004D}" destId="{FABC44DC-1C0E-4034-8892-71FEF358FCD3}" srcOrd="11" destOrd="0" presId="urn:microsoft.com/office/officeart/2005/8/layout/radial5"/>
    <dgm:cxn modelId="{DB5434D0-F2B3-441D-9D31-47F8087D80CE}" type="presParOf" srcId="{FABC44DC-1C0E-4034-8892-71FEF358FCD3}" destId="{88E32EFC-DD63-4BFB-B5C4-3BE72887B1CA}" srcOrd="0" destOrd="0" presId="urn:microsoft.com/office/officeart/2005/8/layout/radial5"/>
    <dgm:cxn modelId="{5A3353DE-2B2E-4663-8FF3-543D670C756D}" type="presParOf" srcId="{C41BAB70-2CB3-45C4-B6E6-1215A35E004D}" destId="{0CC19497-B8DF-414F-935A-F725981F26C7}" srcOrd="12" destOrd="0" presId="urn:microsoft.com/office/officeart/2005/8/layout/radial5"/>
    <dgm:cxn modelId="{DE7A9D7D-7D78-471F-A2D9-B8BF2620739E}" type="presParOf" srcId="{C41BAB70-2CB3-45C4-B6E6-1215A35E004D}" destId="{FBFCE79F-C88E-4E02-8BF1-1CF22B1A9AAE}" srcOrd="13" destOrd="0" presId="urn:microsoft.com/office/officeart/2005/8/layout/radial5"/>
    <dgm:cxn modelId="{07CCEB2A-5F30-4261-B372-6E691968A2C4}" type="presParOf" srcId="{FBFCE79F-C88E-4E02-8BF1-1CF22B1A9AAE}" destId="{96C1B0E7-DDD0-4988-B622-D0FDF4007935}" srcOrd="0" destOrd="0" presId="urn:microsoft.com/office/officeart/2005/8/layout/radial5"/>
    <dgm:cxn modelId="{A26FA9A5-2D5C-4BA1-89FC-89B31A73BC46}" type="presParOf" srcId="{C41BAB70-2CB3-45C4-B6E6-1215A35E004D}" destId="{28B43258-C0AF-4E46-A485-F485689A18CA}" srcOrd="14" destOrd="0" presId="urn:microsoft.com/office/officeart/2005/8/layout/radial5"/>
    <dgm:cxn modelId="{90E1B63B-F838-45CB-BF79-534B6EAB250A}" type="presParOf" srcId="{C41BAB70-2CB3-45C4-B6E6-1215A35E004D}" destId="{B8A662D9-FA6D-4B3C-9188-02494F420006}" srcOrd="15" destOrd="0" presId="urn:microsoft.com/office/officeart/2005/8/layout/radial5"/>
    <dgm:cxn modelId="{8C820824-CE24-4583-9087-8EF7847647BE}" type="presParOf" srcId="{B8A662D9-FA6D-4B3C-9188-02494F420006}" destId="{3AF62156-0B0A-4810-BC91-A2C9E5B3CB8F}" srcOrd="0" destOrd="0" presId="urn:microsoft.com/office/officeart/2005/8/layout/radial5"/>
    <dgm:cxn modelId="{E5DC1E76-5783-4C7F-8396-45B28FB9F2A3}" type="presParOf" srcId="{C41BAB70-2CB3-45C4-B6E6-1215A35E004D}" destId="{49DAA336-1369-464B-BBAF-FF2CE963B4AD}" srcOrd="16" destOrd="0" presId="urn:microsoft.com/office/officeart/2005/8/layout/radial5"/>
    <dgm:cxn modelId="{235CC3B7-7F59-403F-A82B-F4DC75D3650B}" type="presParOf" srcId="{C41BAB70-2CB3-45C4-B6E6-1215A35E004D}" destId="{5AE7182E-B5FC-4142-A36D-E49FD3E30DD8}" srcOrd="17" destOrd="0" presId="urn:microsoft.com/office/officeart/2005/8/layout/radial5"/>
    <dgm:cxn modelId="{28FCAAA1-E465-4A78-AE87-781AD38D6962}" type="presParOf" srcId="{5AE7182E-B5FC-4142-A36D-E49FD3E30DD8}" destId="{E5C42D7C-789E-4033-A23A-56E8EAA5AC06}" srcOrd="0" destOrd="0" presId="urn:microsoft.com/office/officeart/2005/8/layout/radial5"/>
    <dgm:cxn modelId="{2A114931-4A51-4B69-A45B-F556D56920DF}" type="presParOf" srcId="{C41BAB70-2CB3-45C4-B6E6-1215A35E004D}" destId="{541C93A7-EA5B-4D08-90ED-2B044B590AB7}" srcOrd="18" destOrd="0" presId="urn:microsoft.com/office/officeart/2005/8/layout/radial5"/>
    <dgm:cxn modelId="{5407FCC6-13C7-4DB8-841F-06ACDD1F59C8}" type="presParOf" srcId="{C41BAB70-2CB3-45C4-B6E6-1215A35E004D}" destId="{1FD611FA-2E20-41F0-B6A0-65A2EA48AC37}" srcOrd="19" destOrd="0" presId="urn:microsoft.com/office/officeart/2005/8/layout/radial5"/>
    <dgm:cxn modelId="{06307413-568E-47EA-93B0-CE3042509EB9}" type="presParOf" srcId="{1FD611FA-2E20-41F0-B6A0-65A2EA48AC37}" destId="{5A5BBC8F-87FC-48BC-A9A1-3750E49185A1}" srcOrd="0" destOrd="0" presId="urn:microsoft.com/office/officeart/2005/8/layout/radial5"/>
    <dgm:cxn modelId="{CEA4CB78-6297-4BFC-B2B8-690546B82453}" type="presParOf" srcId="{C41BAB70-2CB3-45C4-B6E6-1215A35E004D}" destId="{BB1A9055-CEAC-4576-AEF5-C11F558B9DC9}" srcOrd="20" destOrd="0" presId="urn:microsoft.com/office/officeart/2005/8/layout/radial5"/>
    <dgm:cxn modelId="{22625B88-DDDF-48AC-B285-198F95C55F5E}" type="presParOf" srcId="{C41BAB70-2CB3-45C4-B6E6-1215A35E004D}" destId="{A7551B8B-E2D0-40F8-A7DE-03711F43903A}" srcOrd="21" destOrd="0" presId="urn:microsoft.com/office/officeart/2005/8/layout/radial5"/>
    <dgm:cxn modelId="{65CE6550-EDAC-4757-B504-D8E6F0F07D04}" type="presParOf" srcId="{A7551B8B-E2D0-40F8-A7DE-03711F43903A}" destId="{537AD74C-AFAE-4EDB-9775-E2DD4CA324F2}" srcOrd="0" destOrd="0" presId="urn:microsoft.com/office/officeart/2005/8/layout/radial5"/>
    <dgm:cxn modelId="{AB40E287-65F2-46D7-B24F-DB42C1420C48}" type="presParOf" srcId="{C41BAB70-2CB3-45C4-B6E6-1215A35E004D}" destId="{72F416B9-DC6F-4291-A075-D74500BD95FA}" srcOrd="22"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88C840-2781-4CAD-935C-2B562C5B276C}" type="doc">
      <dgm:prSet loTypeId="urn:microsoft.com/office/officeart/2005/8/layout/vList2" loCatId="list" qsTypeId="urn:microsoft.com/office/officeart/2005/8/quickstyle/simple5" qsCatId="simple" csTypeId="urn:microsoft.com/office/officeart/2005/8/colors/colorful1" csCatId="colorful" phldr="1"/>
      <dgm:spPr/>
      <dgm:t>
        <a:bodyPr/>
        <a:lstStyle/>
        <a:p>
          <a:endParaRPr lang="en-US"/>
        </a:p>
      </dgm:t>
    </dgm:pt>
    <dgm:pt modelId="{2B676B75-4F1C-4579-B661-1FF575EB34FF}">
      <dgm:prSet/>
      <dgm:spPr/>
      <dgm:t>
        <a:bodyPr/>
        <a:lstStyle/>
        <a:p>
          <a:r>
            <a:rPr lang="en-US"/>
            <a:t>AI Agent pursues goals through learning optimal paths to highest valued outcomes</a:t>
          </a:r>
        </a:p>
      </dgm:t>
    </dgm:pt>
    <dgm:pt modelId="{B0BB1774-F7CB-421E-AE4A-19B8075D4833}" type="parTrans" cxnId="{041D2EDA-EE54-49CD-B303-353A0A6663B8}">
      <dgm:prSet/>
      <dgm:spPr/>
      <dgm:t>
        <a:bodyPr/>
        <a:lstStyle/>
        <a:p>
          <a:endParaRPr lang="en-US"/>
        </a:p>
      </dgm:t>
    </dgm:pt>
    <dgm:pt modelId="{96FC15D4-A279-4188-8979-E4EF1AFF2BEC}" type="sibTrans" cxnId="{041D2EDA-EE54-49CD-B303-353A0A6663B8}">
      <dgm:prSet/>
      <dgm:spPr/>
      <dgm:t>
        <a:bodyPr/>
        <a:lstStyle/>
        <a:p>
          <a:endParaRPr lang="en-US"/>
        </a:p>
      </dgm:t>
    </dgm:pt>
    <dgm:pt modelId="{CAEB9CC7-BA09-4FB5-A115-AC61C7C65C87}">
      <dgm:prSet/>
      <dgm:spPr/>
      <dgm:t>
        <a:bodyPr/>
        <a:lstStyle/>
        <a:p>
          <a:r>
            <a:rPr lang="en-US"/>
            <a:t>Actions map to preferred outcomes defined by principals.  </a:t>
          </a:r>
        </a:p>
      </dgm:t>
    </dgm:pt>
    <dgm:pt modelId="{5CAC92F1-5CD7-4050-97A5-8EE9B5D412E3}" type="parTrans" cxnId="{C2B7FA81-7867-4C90-B019-971AC96A3698}">
      <dgm:prSet/>
      <dgm:spPr/>
      <dgm:t>
        <a:bodyPr/>
        <a:lstStyle/>
        <a:p>
          <a:endParaRPr lang="en-US"/>
        </a:p>
      </dgm:t>
    </dgm:pt>
    <dgm:pt modelId="{7F967500-1374-469B-8106-6A7FD0D7F27F}" type="sibTrans" cxnId="{C2B7FA81-7867-4C90-B019-971AC96A3698}">
      <dgm:prSet/>
      <dgm:spPr/>
      <dgm:t>
        <a:bodyPr/>
        <a:lstStyle/>
        <a:p>
          <a:endParaRPr lang="en-US"/>
        </a:p>
      </dgm:t>
    </dgm:pt>
    <dgm:pt modelId="{3ADC22E6-9BCD-479A-84F7-DFD87F95BA1E}">
      <dgm:prSet/>
      <dgm:spPr/>
      <dgm:t>
        <a:bodyPr/>
        <a:lstStyle/>
        <a:p>
          <a:r>
            <a:rPr lang="en-US" b="1"/>
            <a:t>Correctly defining and translating goals is a major challenge for AI Alignment</a:t>
          </a:r>
          <a:endParaRPr lang="en-US"/>
        </a:p>
      </dgm:t>
    </dgm:pt>
    <dgm:pt modelId="{F33E21D9-1069-4142-AC23-DBC476092C90}" type="parTrans" cxnId="{32818261-CB6D-42C2-8DF3-CEE964AC7F23}">
      <dgm:prSet/>
      <dgm:spPr/>
      <dgm:t>
        <a:bodyPr/>
        <a:lstStyle/>
        <a:p>
          <a:endParaRPr lang="en-US"/>
        </a:p>
      </dgm:t>
    </dgm:pt>
    <dgm:pt modelId="{A90ABB2E-9678-4D34-BCA7-82921371896A}" type="sibTrans" cxnId="{32818261-CB6D-42C2-8DF3-CEE964AC7F23}">
      <dgm:prSet/>
      <dgm:spPr/>
      <dgm:t>
        <a:bodyPr/>
        <a:lstStyle/>
        <a:p>
          <a:endParaRPr lang="en-US"/>
        </a:p>
      </dgm:t>
    </dgm:pt>
    <dgm:pt modelId="{E2647416-7A03-45A0-A13D-B5CF105D6FBF}">
      <dgm:prSet/>
      <dgm:spPr/>
      <dgm:t>
        <a:bodyPr/>
        <a:lstStyle/>
        <a:p>
          <a:r>
            <a:rPr lang="en-US"/>
            <a:t>Agents make choices over actions that are expected to lead to higher valued outcomes.</a:t>
          </a:r>
        </a:p>
      </dgm:t>
    </dgm:pt>
    <dgm:pt modelId="{56E8282F-B3F2-4734-BD6C-5B07367FC627}" type="parTrans" cxnId="{44CC13EC-838C-4DD5-A2C5-0F94CF12C3BA}">
      <dgm:prSet/>
      <dgm:spPr/>
      <dgm:t>
        <a:bodyPr/>
        <a:lstStyle/>
        <a:p>
          <a:endParaRPr lang="en-US"/>
        </a:p>
      </dgm:t>
    </dgm:pt>
    <dgm:pt modelId="{AE52A8CE-DE96-4A69-9247-804616FD8AE3}" type="sibTrans" cxnId="{44CC13EC-838C-4DD5-A2C5-0F94CF12C3BA}">
      <dgm:prSet/>
      <dgm:spPr/>
      <dgm:t>
        <a:bodyPr/>
        <a:lstStyle/>
        <a:p>
          <a:endParaRPr lang="en-US"/>
        </a:p>
      </dgm:t>
    </dgm:pt>
    <dgm:pt modelId="{B8DC6D43-2A51-4B0C-A74F-C46F54CCD30C}">
      <dgm:prSet/>
      <dgm:spPr/>
      <dgm:t>
        <a:bodyPr/>
        <a:lstStyle/>
        <a:p>
          <a:r>
            <a:rPr lang="en-US"/>
            <a:t>Benefit is defined by reward functions reflect preferences among outcomes (prefer A to B means reward A &gt; reward B)</a:t>
          </a:r>
        </a:p>
      </dgm:t>
    </dgm:pt>
    <dgm:pt modelId="{CE6C135C-B058-470E-A920-FD5F2ACD28B5}" type="parTrans" cxnId="{573E9E05-8591-4A2B-BB5B-EC22D3B85FEF}">
      <dgm:prSet/>
      <dgm:spPr/>
      <dgm:t>
        <a:bodyPr/>
        <a:lstStyle/>
        <a:p>
          <a:endParaRPr lang="en-US"/>
        </a:p>
      </dgm:t>
    </dgm:pt>
    <dgm:pt modelId="{4FE6BDD8-F938-4ABA-9D80-3983D817F9BE}" type="sibTrans" cxnId="{573E9E05-8591-4A2B-BB5B-EC22D3B85FEF}">
      <dgm:prSet/>
      <dgm:spPr/>
      <dgm:t>
        <a:bodyPr/>
        <a:lstStyle/>
        <a:p>
          <a:endParaRPr lang="en-US"/>
        </a:p>
      </dgm:t>
    </dgm:pt>
    <dgm:pt modelId="{F4C535ED-EADC-4671-B7CB-234FB28BFFF8}">
      <dgm:prSet/>
      <dgm:spPr/>
      <dgm:t>
        <a:bodyPr/>
        <a:lstStyle/>
        <a:p>
          <a:r>
            <a:rPr lang="en-US"/>
            <a:t>Incomplete mapping of values or “bugs” in the system may lead to unexpected learned behavior that is misaligned with goals.</a:t>
          </a:r>
        </a:p>
      </dgm:t>
    </dgm:pt>
    <dgm:pt modelId="{4DF31B22-1171-4457-84FD-21C634614FD5}" type="parTrans" cxnId="{9C6AD6FA-A2D3-4372-8308-D7DDD87140A7}">
      <dgm:prSet/>
      <dgm:spPr/>
      <dgm:t>
        <a:bodyPr/>
        <a:lstStyle/>
        <a:p>
          <a:endParaRPr lang="en-US"/>
        </a:p>
      </dgm:t>
    </dgm:pt>
    <dgm:pt modelId="{06135D2D-D9E1-43C1-8693-BA87818E62E0}" type="sibTrans" cxnId="{9C6AD6FA-A2D3-4372-8308-D7DDD87140A7}">
      <dgm:prSet/>
      <dgm:spPr/>
      <dgm:t>
        <a:bodyPr/>
        <a:lstStyle/>
        <a:p>
          <a:endParaRPr lang="en-US"/>
        </a:p>
      </dgm:t>
    </dgm:pt>
    <dgm:pt modelId="{99D55153-1585-4312-9D37-D04F6C2778DA}">
      <dgm:prSet/>
      <dgm:spPr/>
      <dgm:t>
        <a:bodyPr/>
        <a:lstStyle/>
        <a:p>
          <a:r>
            <a:rPr lang="en-US"/>
            <a:t>Agents may learn a path to higher rewards that is undesirable or does not meet primary intended goals.</a:t>
          </a:r>
        </a:p>
      </dgm:t>
    </dgm:pt>
    <dgm:pt modelId="{41ED4DD2-9EC8-4C98-A0F9-9A5B579EDA5F}" type="parTrans" cxnId="{EE6F21C0-CFA2-40AB-920A-470568F5406D}">
      <dgm:prSet/>
      <dgm:spPr/>
      <dgm:t>
        <a:bodyPr/>
        <a:lstStyle/>
        <a:p>
          <a:endParaRPr lang="en-US"/>
        </a:p>
      </dgm:t>
    </dgm:pt>
    <dgm:pt modelId="{9A8AAC04-8B6C-4441-B22B-D5B133B468BD}" type="sibTrans" cxnId="{EE6F21C0-CFA2-40AB-920A-470568F5406D}">
      <dgm:prSet/>
      <dgm:spPr/>
      <dgm:t>
        <a:bodyPr/>
        <a:lstStyle/>
        <a:p>
          <a:endParaRPr lang="en-US"/>
        </a:p>
      </dgm:t>
    </dgm:pt>
    <dgm:pt modelId="{49CF5E3F-0258-4E5F-A525-226A44DFDA72}" type="pres">
      <dgm:prSet presAssocID="{F588C840-2781-4CAD-935C-2B562C5B276C}" presName="linear" presStyleCnt="0">
        <dgm:presLayoutVars>
          <dgm:animLvl val="lvl"/>
          <dgm:resizeHandles val="exact"/>
        </dgm:presLayoutVars>
      </dgm:prSet>
      <dgm:spPr/>
    </dgm:pt>
    <dgm:pt modelId="{C72824B7-68C1-4348-AAFF-77A4C13FCAF2}" type="pres">
      <dgm:prSet presAssocID="{2B676B75-4F1C-4579-B661-1FF575EB34FF}" presName="parentText" presStyleLbl="node1" presStyleIdx="0" presStyleCnt="2">
        <dgm:presLayoutVars>
          <dgm:chMax val="0"/>
          <dgm:bulletEnabled val="1"/>
        </dgm:presLayoutVars>
      </dgm:prSet>
      <dgm:spPr/>
    </dgm:pt>
    <dgm:pt modelId="{9CCE8F43-11D1-42D5-AF23-2F9C5A9013D0}" type="pres">
      <dgm:prSet presAssocID="{2B676B75-4F1C-4579-B661-1FF575EB34FF}" presName="childText" presStyleLbl="revTx" presStyleIdx="0" presStyleCnt="1">
        <dgm:presLayoutVars>
          <dgm:bulletEnabled val="1"/>
        </dgm:presLayoutVars>
      </dgm:prSet>
      <dgm:spPr/>
    </dgm:pt>
    <dgm:pt modelId="{3F4196D3-DE2E-445A-833B-D09BFC3226CF}" type="pres">
      <dgm:prSet presAssocID="{3ADC22E6-9BCD-479A-84F7-DFD87F95BA1E}" presName="parentText" presStyleLbl="node1" presStyleIdx="1" presStyleCnt="2" custLinFactNeighborX="889" custLinFactNeighborY="4536">
        <dgm:presLayoutVars>
          <dgm:chMax val="0"/>
          <dgm:bulletEnabled val="1"/>
        </dgm:presLayoutVars>
      </dgm:prSet>
      <dgm:spPr/>
    </dgm:pt>
  </dgm:ptLst>
  <dgm:cxnLst>
    <dgm:cxn modelId="{573E9E05-8591-4A2B-BB5B-EC22D3B85FEF}" srcId="{CAEB9CC7-BA09-4FB5-A115-AC61C7C65C87}" destId="{B8DC6D43-2A51-4B0C-A74F-C46F54CCD30C}" srcOrd="1" destOrd="0" parTransId="{CE6C135C-B058-470E-A920-FD5F2ACD28B5}" sibTransId="{4FE6BDD8-F938-4ABA-9D80-3983D817F9BE}"/>
    <dgm:cxn modelId="{DDAB5617-0382-4347-9A4B-23B2E2B9E5D3}" type="presOf" srcId="{3ADC22E6-9BCD-479A-84F7-DFD87F95BA1E}" destId="{3F4196D3-DE2E-445A-833B-D09BFC3226CF}" srcOrd="0" destOrd="0" presId="urn:microsoft.com/office/officeart/2005/8/layout/vList2"/>
    <dgm:cxn modelId="{1D1A1B18-A7CD-4D0C-98E2-BF7FB4FDAF28}" type="presOf" srcId="{E2647416-7A03-45A0-A13D-B5CF105D6FBF}" destId="{9CCE8F43-11D1-42D5-AF23-2F9C5A9013D0}" srcOrd="0" destOrd="1" presId="urn:microsoft.com/office/officeart/2005/8/layout/vList2"/>
    <dgm:cxn modelId="{32818261-CB6D-42C2-8DF3-CEE964AC7F23}" srcId="{F588C840-2781-4CAD-935C-2B562C5B276C}" destId="{3ADC22E6-9BCD-479A-84F7-DFD87F95BA1E}" srcOrd="1" destOrd="0" parTransId="{F33E21D9-1069-4142-AC23-DBC476092C90}" sibTransId="{A90ABB2E-9678-4D34-BCA7-82921371896A}"/>
    <dgm:cxn modelId="{D7E55962-896E-4E4B-A21D-9527DEF56A9D}" type="presOf" srcId="{2B676B75-4F1C-4579-B661-1FF575EB34FF}" destId="{C72824B7-68C1-4348-AAFF-77A4C13FCAF2}" srcOrd="0" destOrd="0" presId="urn:microsoft.com/office/officeart/2005/8/layout/vList2"/>
    <dgm:cxn modelId="{2ED28763-7B2D-4015-84EE-83716F7A6E70}" type="presOf" srcId="{99D55153-1585-4312-9D37-D04F6C2778DA}" destId="{9CCE8F43-11D1-42D5-AF23-2F9C5A9013D0}" srcOrd="0" destOrd="3" presId="urn:microsoft.com/office/officeart/2005/8/layout/vList2"/>
    <dgm:cxn modelId="{C2B7FA81-7867-4C90-B019-971AC96A3698}" srcId="{2B676B75-4F1C-4579-B661-1FF575EB34FF}" destId="{CAEB9CC7-BA09-4FB5-A115-AC61C7C65C87}" srcOrd="0" destOrd="0" parTransId="{5CAC92F1-5CD7-4050-97A5-8EE9B5D412E3}" sibTransId="{7F967500-1374-469B-8106-6A7FD0D7F27F}"/>
    <dgm:cxn modelId="{536990A5-FA63-4435-941C-D6CC811A4FA2}" type="presOf" srcId="{B8DC6D43-2A51-4B0C-A74F-C46F54CCD30C}" destId="{9CCE8F43-11D1-42D5-AF23-2F9C5A9013D0}" srcOrd="0" destOrd="2" presId="urn:microsoft.com/office/officeart/2005/8/layout/vList2"/>
    <dgm:cxn modelId="{6A5847A8-7625-48B4-988A-9FEE8370B5B3}" type="presOf" srcId="{F588C840-2781-4CAD-935C-2B562C5B276C}" destId="{49CF5E3F-0258-4E5F-A525-226A44DFDA72}" srcOrd="0" destOrd="0" presId="urn:microsoft.com/office/officeart/2005/8/layout/vList2"/>
    <dgm:cxn modelId="{DDF993B7-0EC1-403F-9B9D-8AFB903C40F1}" type="presOf" srcId="{CAEB9CC7-BA09-4FB5-A115-AC61C7C65C87}" destId="{9CCE8F43-11D1-42D5-AF23-2F9C5A9013D0}" srcOrd="0" destOrd="0" presId="urn:microsoft.com/office/officeart/2005/8/layout/vList2"/>
    <dgm:cxn modelId="{EE6F21C0-CFA2-40AB-920A-470568F5406D}" srcId="{CAEB9CC7-BA09-4FB5-A115-AC61C7C65C87}" destId="{99D55153-1585-4312-9D37-D04F6C2778DA}" srcOrd="2" destOrd="0" parTransId="{41ED4DD2-9EC8-4C98-A0F9-9A5B579EDA5F}" sibTransId="{9A8AAC04-8B6C-4441-B22B-D5B133B468BD}"/>
    <dgm:cxn modelId="{041D2EDA-EE54-49CD-B303-353A0A6663B8}" srcId="{F588C840-2781-4CAD-935C-2B562C5B276C}" destId="{2B676B75-4F1C-4579-B661-1FF575EB34FF}" srcOrd="0" destOrd="0" parTransId="{B0BB1774-F7CB-421E-AE4A-19B8075D4833}" sibTransId="{96FC15D4-A279-4188-8979-E4EF1AFF2BEC}"/>
    <dgm:cxn modelId="{44CC13EC-838C-4DD5-A2C5-0F94CF12C3BA}" srcId="{CAEB9CC7-BA09-4FB5-A115-AC61C7C65C87}" destId="{E2647416-7A03-45A0-A13D-B5CF105D6FBF}" srcOrd="0" destOrd="0" parTransId="{56E8282F-B3F2-4734-BD6C-5B07367FC627}" sibTransId="{AE52A8CE-DE96-4A69-9247-804616FD8AE3}"/>
    <dgm:cxn modelId="{43AE27EC-7A29-41B9-B0E5-8CA116DFE31B}" type="presOf" srcId="{F4C535ED-EADC-4671-B7CB-234FB28BFFF8}" destId="{9CCE8F43-11D1-42D5-AF23-2F9C5A9013D0}" srcOrd="0" destOrd="4" presId="urn:microsoft.com/office/officeart/2005/8/layout/vList2"/>
    <dgm:cxn modelId="{9C6AD6FA-A2D3-4372-8308-D7DDD87140A7}" srcId="{CAEB9CC7-BA09-4FB5-A115-AC61C7C65C87}" destId="{F4C535ED-EADC-4671-B7CB-234FB28BFFF8}" srcOrd="3" destOrd="0" parTransId="{4DF31B22-1171-4457-84FD-21C634614FD5}" sibTransId="{06135D2D-D9E1-43C1-8693-BA87818E62E0}"/>
    <dgm:cxn modelId="{C5B14C73-4C3A-4A3D-B53F-EE3073A2C7BC}" type="presParOf" srcId="{49CF5E3F-0258-4E5F-A525-226A44DFDA72}" destId="{C72824B7-68C1-4348-AAFF-77A4C13FCAF2}" srcOrd="0" destOrd="0" presId="urn:microsoft.com/office/officeart/2005/8/layout/vList2"/>
    <dgm:cxn modelId="{6BD0234A-AD51-4149-9BBB-8DBE5C5E3B7B}" type="presParOf" srcId="{49CF5E3F-0258-4E5F-A525-226A44DFDA72}" destId="{9CCE8F43-11D1-42D5-AF23-2F9C5A9013D0}" srcOrd="1" destOrd="0" presId="urn:microsoft.com/office/officeart/2005/8/layout/vList2"/>
    <dgm:cxn modelId="{9A25CA1E-B935-41C6-BE6A-DF4938668FB2}" type="presParOf" srcId="{49CF5E3F-0258-4E5F-A525-226A44DFDA72}" destId="{3F4196D3-DE2E-445A-833B-D09BFC3226CF}" srcOrd="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53E57-A53C-47EC-A11D-E49E252F027F}">
      <dsp:nvSpPr>
        <dsp:cNvPr id="0" name=""/>
        <dsp:cNvSpPr/>
      </dsp:nvSpPr>
      <dsp:spPr>
        <a:xfrm>
          <a:off x="3169857" y="2568067"/>
          <a:ext cx="1749840" cy="1749840"/>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Domains of AI Application</a:t>
          </a:r>
        </a:p>
      </dsp:txBody>
      <dsp:txXfrm>
        <a:off x="3426115" y="2824325"/>
        <a:ext cx="1237324" cy="1237324"/>
      </dsp:txXfrm>
    </dsp:sp>
    <dsp:sp modelId="{E821164D-0AA3-4159-8E22-BDD8E4248081}">
      <dsp:nvSpPr>
        <dsp:cNvPr id="0" name=""/>
        <dsp:cNvSpPr/>
      </dsp:nvSpPr>
      <dsp:spPr>
        <a:xfrm rot="16200000">
          <a:off x="3690033" y="1621345"/>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a:off x="3779275" y="1829576"/>
        <a:ext cx="531005" cy="356967"/>
      </dsp:txXfrm>
    </dsp:sp>
    <dsp:sp modelId="{7E4CAA73-49FD-4102-8C2D-DC1FD8DDD604}">
      <dsp:nvSpPr>
        <dsp:cNvPr id="0" name=""/>
        <dsp:cNvSpPr/>
      </dsp:nvSpPr>
      <dsp:spPr>
        <a:xfrm>
          <a:off x="3432333" y="4521"/>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Banking and Finance</a:t>
          </a:r>
        </a:p>
      </dsp:txBody>
      <dsp:txXfrm>
        <a:off x="3611714" y="183902"/>
        <a:ext cx="866126" cy="866126"/>
      </dsp:txXfrm>
    </dsp:sp>
    <dsp:sp modelId="{AFC16711-09D3-4680-88B5-F7BA630B241C}">
      <dsp:nvSpPr>
        <dsp:cNvPr id="0" name=""/>
        <dsp:cNvSpPr/>
      </dsp:nvSpPr>
      <dsp:spPr>
        <a:xfrm rot="18163636">
          <a:off x="4514061" y="1863302"/>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a:off x="4555055" y="2057366"/>
        <a:ext cx="531005" cy="356967"/>
      </dsp:txXfrm>
    </dsp:sp>
    <dsp:sp modelId="{8167FC70-D5C0-4B47-82FE-4CAE893242B9}">
      <dsp:nvSpPr>
        <dsp:cNvPr id="0" name=""/>
        <dsp:cNvSpPr/>
      </dsp:nvSpPr>
      <dsp:spPr>
        <a:xfrm>
          <a:off x="4960196" y="453142"/>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Health</a:t>
          </a:r>
        </a:p>
      </dsp:txBody>
      <dsp:txXfrm>
        <a:off x="5139577" y="632523"/>
        <a:ext cx="866126" cy="866126"/>
      </dsp:txXfrm>
    </dsp:sp>
    <dsp:sp modelId="{1C813AD3-6F95-4562-BB2A-F2CF938B49DA}">
      <dsp:nvSpPr>
        <dsp:cNvPr id="0" name=""/>
        <dsp:cNvSpPr/>
      </dsp:nvSpPr>
      <dsp:spPr>
        <a:xfrm rot="20127273">
          <a:off x="5076466" y="2512352"/>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a:off x="5084531" y="2668413"/>
        <a:ext cx="531005" cy="356967"/>
      </dsp:txXfrm>
    </dsp:sp>
    <dsp:sp modelId="{6637EE7A-F544-425E-A4B5-DCD35832062C}">
      <dsp:nvSpPr>
        <dsp:cNvPr id="0" name=""/>
        <dsp:cNvSpPr/>
      </dsp:nvSpPr>
      <dsp:spPr>
        <a:xfrm>
          <a:off x="6002974" y="1656571"/>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Education</a:t>
          </a:r>
        </a:p>
      </dsp:txBody>
      <dsp:txXfrm>
        <a:off x="6182355" y="1835952"/>
        <a:ext cx="866126" cy="866126"/>
      </dsp:txXfrm>
    </dsp:sp>
    <dsp:sp modelId="{02415135-A203-4C78-BFAC-9279A6C852E2}">
      <dsp:nvSpPr>
        <dsp:cNvPr id="0" name=""/>
        <dsp:cNvSpPr/>
      </dsp:nvSpPr>
      <dsp:spPr>
        <a:xfrm rot="490909">
          <a:off x="5198689" y="3362426"/>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a:off x="5199597" y="3468715"/>
        <a:ext cx="531005" cy="356967"/>
      </dsp:txXfrm>
    </dsp:sp>
    <dsp:sp modelId="{3DB06D35-E02B-4A3B-B641-4CBB2326A103}">
      <dsp:nvSpPr>
        <dsp:cNvPr id="0" name=""/>
        <dsp:cNvSpPr/>
      </dsp:nvSpPr>
      <dsp:spPr>
        <a:xfrm>
          <a:off x="6229591" y="3232728"/>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Government</a:t>
          </a:r>
        </a:p>
      </dsp:txBody>
      <dsp:txXfrm>
        <a:off x="6408972" y="3412109"/>
        <a:ext cx="866126" cy="866126"/>
      </dsp:txXfrm>
    </dsp:sp>
    <dsp:sp modelId="{DE7FE3CF-0DB3-48DC-835D-2E49A3F786CD}">
      <dsp:nvSpPr>
        <dsp:cNvPr id="0" name=""/>
        <dsp:cNvSpPr/>
      </dsp:nvSpPr>
      <dsp:spPr>
        <a:xfrm rot="2454545">
          <a:off x="4841923" y="4143633"/>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a:off x="4863720" y="4204181"/>
        <a:ext cx="531005" cy="356967"/>
      </dsp:txXfrm>
    </dsp:sp>
    <dsp:sp modelId="{42B2C69D-69C5-4D66-A97A-357CEDEE677F}">
      <dsp:nvSpPr>
        <dsp:cNvPr id="0" name=""/>
        <dsp:cNvSpPr/>
      </dsp:nvSpPr>
      <dsp:spPr>
        <a:xfrm>
          <a:off x="5568099" y="4681194"/>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Defense &amp; Security</a:t>
          </a:r>
        </a:p>
      </dsp:txBody>
      <dsp:txXfrm>
        <a:off x="5747480" y="4860575"/>
        <a:ext cx="866126" cy="866126"/>
      </dsp:txXfrm>
    </dsp:sp>
    <dsp:sp modelId="{FABC44DC-1C0E-4034-8892-71FEF358FCD3}">
      <dsp:nvSpPr>
        <dsp:cNvPr id="0" name=""/>
        <dsp:cNvSpPr/>
      </dsp:nvSpPr>
      <dsp:spPr>
        <a:xfrm rot="4418182">
          <a:off x="4119441" y="4607944"/>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a:off x="4183540" y="4641306"/>
        <a:ext cx="531005" cy="356967"/>
      </dsp:txXfrm>
    </dsp:sp>
    <dsp:sp modelId="{0CC19497-B8DF-414F-935A-F725981F26C7}">
      <dsp:nvSpPr>
        <dsp:cNvPr id="0" name=""/>
        <dsp:cNvSpPr/>
      </dsp:nvSpPr>
      <dsp:spPr>
        <a:xfrm>
          <a:off x="4228516" y="5542092"/>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Agriculture</a:t>
          </a:r>
        </a:p>
      </dsp:txBody>
      <dsp:txXfrm>
        <a:off x="4407897" y="5721473"/>
        <a:ext cx="866126" cy="866126"/>
      </dsp:txXfrm>
    </dsp:sp>
    <dsp:sp modelId="{FBFCE79F-C88E-4E02-8BF1-1CF22B1A9AAE}">
      <dsp:nvSpPr>
        <dsp:cNvPr id="0" name=""/>
        <dsp:cNvSpPr/>
      </dsp:nvSpPr>
      <dsp:spPr>
        <a:xfrm rot="6381818">
          <a:off x="3260625" y="4607944"/>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rot="10800000">
        <a:off x="3375009" y="4641306"/>
        <a:ext cx="531005" cy="356967"/>
      </dsp:txXfrm>
    </dsp:sp>
    <dsp:sp modelId="{28B43258-C0AF-4E46-A485-F485689A18CA}">
      <dsp:nvSpPr>
        <dsp:cNvPr id="0" name=""/>
        <dsp:cNvSpPr/>
      </dsp:nvSpPr>
      <dsp:spPr>
        <a:xfrm>
          <a:off x="2636151" y="5542092"/>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Transport</a:t>
          </a:r>
        </a:p>
      </dsp:txBody>
      <dsp:txXfrm>
        <a:off x="2815532" y="5721473"/>
        <a:ext cx="866126" cy="866126"/>
      </dsp:txXfrm>
    </dsp:sp>
    <dsp:sp modelId="{B8A662D9-FA6D-4B3C-9188-02494F420006}">
      <dsp:nvSpPr>
        <dsp:cNvPr id="0" name=""/>
        <dsp:cNvSpPr/>
      </dsp:nvSpPr>
      <dsp:spPr>
        <a:xfrm rot="8345455">
          <a:off x="2538143" y="4143633"/>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rot="10800000">
        <a:off x="2694829" y="4204181"/>
        <a:ext cx="531005" cy="356967"/>
      </dsp:txXfrm>
    </dsp:sp>
    <dsp:sp modelId="{49DAA336-1369-464B-BBAF-FF2CE963B4AD}">
      <dsp:nvSpPr>
        <dsp:cNvPr id="0" name=""/>
        <dsp:cNvSpPr/>
      </dsp:nvSpPr>
      <dsp:spPr>
        <a:xfrm>
          <a:off x="1296568" y="4681194"/>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Entertainment</a:t>
          </a:r>
        </a:p>
      </dsp:txBody>
      <dsp:txXfrm>
        <a:off x="1475949" y="4860575"/>
        <a:ext cx="866126" cy="866126"/>
      </dsp:txXfrm>
    </dsp:sp>
    <dsp:sp modelId="{5AE7182E-B5FC-4142-A36D-E49FD3E30DD8}">
      <dsp:nvSpPr>
        <dsp:cNvPr id="0" name=""/>
        <dsp:cNvSpPr/>
      </dsp:nvSpPr>
      <dsp:spPr>
        <a:xfrm rot="10309091">
          <a:off x="2181378" y="3362426"/>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rot="10800000">
        <a:off x="2358953" y="3468715"/>
        <a:ext cx="531005" cy="356967"/>
      </dsp:txXfrm>
    </dsp:sp>
    <dsp:sp modelId="{541C93A7-EA5B-4D08-90ED-2B044B590AB7}">
      <dsp:nvSpPr>
        <dsp:cNvPr id="0" name=""/>
        <dsp:cNvSpPr/>
      </dsp:nvSpPr>
      <dsp:spPr>
        <a:xfrm>
          <a:off x="635076" y="3232728"/>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Social Media &amp; News</a:t>
          </a:r>
        </a:p>
      </dsp:txBody>
      <dsp:txXfrm>
        <a:off x="814457" y="3412109"/>
        <a:ext cx="866126" cy="866126"/>
      </dsp:txXfrm>
    </dsp:sp>
    <dsp:sp modelId="{1FD611FA-2E20-41F0-B6A0-65A2EA48AC37}">
      <dsp:nvSpPr>
        <dsp:cNvPr id="0" name=""/>
        <dsp:cNvSpPr/>
      </dsp:nvSpPr>
      <dsp:spPr>
        <a:xfrm rot="12272727">
          <a:off x="2303600" y="2512352"/>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rot="10800000">
        <a:off x="2474018" y="2668413"/>
        <a:ext cx="531005" cy="356967"/>
      </dsp:txXfrm>
    </dsp:sp>
    <dsp:sp modelId="{BB1A9055-CEAC-4576-AEF5-C11F558B9DC9}">
      <dsp:nvSpPr>
        <dsp:cNvPr id="0" name=""/>
        <dsp:cNvSpPr/>
      </dsp:nvSpPr>
      <dsp:spPr>
        <a:xfrm>
          <a:off x="861693" y="1656571"/>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Manufacturing</a:t>
          </a:r>
        </a:p>
      </dsp:txBody>
      <dsp:txXfrm>
        <a:off x="1041074" y="1835952"/>
        <a:ext cx="866126" cy="866126"/>
      </dsp:txXfrm>
    </dsp:sp>
    <dsp:sp modelId="{A7551B8B-E2D0-40F8-A7DE-03711F43903A}">
      <dsp:nvSpPr>
        <dsp:cNvPr id="0" name=""/>
        <dsp:cNvSpPr/>
      </dsp:nvSpPr>
      <dsp:spPr>
        <a:xfrm rot="14236364">
          <a:off x="2866005" y="1863302"/>
          <a:ext cx="709488" cy="594945"/>
        </a:xfrm>
        <a:prstGeom prst="rightArrow">
          <a:avLst>
            <a:gd name="adj1" fmla="val 60000"/>
            <a:gd name="adj2" fmla="val 50000"/>
          </a:avLst>
        </a:prstGeom>
        <a:gradFill rotWithShape="0">
          <a:gsLst>
            <a:gs pos="0">
              <a:schemeClr val="accent2">
                <a:tint val="60000"/>
                <a:hueOff val="0"/>
                <a:satOff val="0"/>
                <a:lumOff val="0"/>
                <a:alphaOff val="0"/>
                <a:satMod val="103000"/>
                <a:lumMod val="102000"/>
                <a:tint val="94000"/>
              </a:schemeClr>
            </a:gs>
            <a:gs pos="50000">
              <a:schemeClr val="accent2">
                <a:tint val="60000"/>
                <a:hueOff val="0"/>
                <a:satOff val="0"/>
                <a:lumOff val="0"/>
                <a:alphaOff val="0"/>
                <a:satMod val="110000"/>
                <a:lumMod val="100000"/>
                <a:shade val="100000"/>
              </a:schemeClr>
            </a:gs>
            <a:gs pos="100000">
              <a:schemeClr val="accent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US" sz="1050" kern="1200"/>
        </a:p>
      </dsp:txBody>
      <dsp:txXfrm rot="10800000">
        <a:off x="3003494" y="2057366"/>
        <a:ext cx="531005" cy="356967"/>
      </dsp:txXfrm>
    </dsp:sp>
    <dsp:sp modelId="{72F416B9-DC6F-4291-A075-D74500BD95FA}">
      <dsp:nvSpPr>
        <dsp:cNvPr id="0" name=""/>
        <dsp:cNvSpPr/>
      </dsp:nvSpPr>
      <dsp:spPr>
        <a:xfrm>
          <a:off x="1904470" y="453142"/>
          <a:ext cx="1224888" cy="1224888"/>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sz="1050" kern="1200"/>
            <a:t>Marketing and Sales</a:t>
          </a:r>
        </a:p>
      </dsp:txBody>
      <dsp:txXfrm>
        <a:off x="2083851" y="632523"/>
        <a:ext cx="866126" cy="8661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2824B7-68C1-4348-AAFF-77A4C13FCAF2}">
      <dsp:nvSpPr>
        <dsp:cNvPr id="0" name=""/>
        <dsp:cNvSpPr/>
      </dsp:nvSpPr>
      <dsp:spPr>
        <a:xfrm>
          <a:off x="0" y="11109"/>
          <a:ext cx="10692199" cy="11232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a:t>AI Agent pursues goals through learning optimal paths to highest valued outcomes</a:t>
          </a:r>
        </a:p>
      </dsp:txBody>
      <dsp:txXfrm>
        <a:off x="54830" y="65939"/>
        <a:ext cx="10582539" cy="1013540"/>
      </dsp:txXfrm>
    </dsp:sp>
    <dsp:sp modelId="{9CCE8F43-11D1-42D5-AF23-2F9C5A9013D0}">
      <dsp:nvSpPr>
        <dsp:cNvPr id="0" name=""/>
        <dsp:cNvSpPr/>
      </dsp:nvSpPr>
      <dsp:spPr>
        <a:xfrm>
          <a:off x="0" y="1134309"/>
          <a:ext cx="10692199" cy="3042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9477" tIns="38100" rIns="213360" bIns="38100" numCol="1" spcCol="1270" anchor="t" anchorCtr="0">
          <a:noAutofit/>
        </a:bodyPr>
        <a:lstStyle/>
        <a:p>
          <a:pPr marL="228600" lvl="1" indent="-228600" algn="l" defTabSz="1022350">
            <a:lnSpc>
              <a:spcPct val="90000"/>
            </a:lnSpc>
            <a:spcBef>
              <a:spcPct val="0"/>
            </a:spcBef>
            <a:spcAft>
              <a:spcPct val="20000"/>
            </a:spcAft>
            <a:buChar char="•"/>
          </a:pPr>
          <a:r>
            <a:rPr lang="en-US" sz="2300" kern="1200"/>
            <a:t>Actions map to preferred outcomes defined by principals.  </a:t>
          </a:r>
        </a:p>
        <a:p>
          <a:pPr marL="457200" lvl="2" indent="-228600" algn="l" defTabSz="1022350">
            <a:lnSpc>
              <a:spcPct val="90000"/>
            </a:lnSpc>
            <a:spcBef>
              <a:spcPct val="0"/>
            </a:spcBef>
            <a:spcAft>
              <a:spcPct val="20000"/>
            </a:spcAft>
            <a:buChar char="•"/>
          </a:pPr>
          <a:r>
            <a:rPr lang="en-US" sz="2300" kern="1200"/>
            <a:t>Agents make choices over actions that are expected to lead to higher valued outcomes.</a:t>
          </a:r>
        </a:p>
        <a:p>
          <a:pPr marL="457200" lvl="2" indent="-228600" algn="l" defTabSz="1022350">
            <a:lnSpc>
              <a:spcPct val="90000"/>
            </a:lnSpc>
            <a:spcBef>
              <a:spcPct val="0"/>
            </a:spcBef>
            <a:spcAft>
              <a:spcPct val="20000"/>
            </a:spcAft>
            <a:buChar char="•"/>
          </a:pPr>
          <a:r>
            <a:rPr lang="en-US" sz="2300" kern="1200"/>
            <a:t>Benefit is defined by reward functions reflect preferences among outcomes (prefer A to B means reward A &gt; reward B)</a:t>
          </a:r>
        </a:p>
        <a:p>
          <a:pPr marL="457200" lvl="2" indent="-228600" algn="l" defTabSz="1022350">
            <a:lnSpc>
              <a:spcPct val="90000"/>
            </a:lnSpc>
            <a:spcBef>
              <a:spcPct val="0"/>
            </a:spcBef>
            <a:spcAft>
              <a:spcPct val="20000"/>
            </a:spcAft>
            <a:buChar char="•"/>
          </a:pPr>
          <a:r>
            <a:rPr lang="en-US" sz="2300" kern="1200"/>
            <a:t>Agents may learn a path to higher rewards that is undesirable or does not meet primary intended goals.</a:t>
          </a:r>
        </a:p>
        <a:p>
          <a:pPr marL="457200" lvl="2" indent="-228600" algn="l" defTabSz="1022350">
            <a:lnSpc>
              <a:spcPct val="90000"/>
            </a:lnSpc>
            <a:spcBef>
              <a:spcPct val="0"/>
            </a:spcBef>
            <a:spcAft>
              <a:spcPct val="20000"/>
            </a:spcAft>
            <a:buChar char="•"/>
          </a:pPr>
          <a:r>
            <a:rPr lang="en-US" sz="2300" kern="1200"/>
            <a:t>Incomplete mapping of values or “bugs” in the system may lead to unexpected learned behavior that is misaligned with goals.</a:t>
          </a:r>
        </a:p>
      </dsp:txBody>
      <dsp:txXfrm>
        <a:off x="0" y="1134309"/>
        <a:ext cx="10692199" cy="3042900"/>
      </dsp:txXfrm>
    </dsp:sp>
    <dsp:sp modelId="{3F4196D3-DE2E-445A-833B-D09BFC3226CF}">
      <dsp:nvSpPr>
        <dsp:cNvPr id="0" name=""/>
        <dsp:cNvSpPr/>
      </dsp:nvSpPr>
      <dsp:spPr>
        <a:xfrm>
          <a:off x="0" y="4188319"/>
          <a:ext cx="10692199" cy="1123200"/>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b="1" kern="1200"/>
            <a:t>Correctly defining and translating goals is a major challenge for AI Alignment</a:t>
          </a:r>
          <a:endParaRPr lang="en-US" sz="3000" kern="1200"/>
        </a:p>
      </dsp:txBody>
      <dsp:txXfrm>
        <a:off x="54830" y="4243149"/>
        <a:ext cx="10582539" cy="1013540"/>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jpeg>
</file>

<file path=ppt/media/image12.png>
</file>

<file path=ppt/media/image1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926CF7-48D8-2F46-AFC8-8A5D2298DFDD}" type="datetimeFigureOut">
              <a:rPr lang="en-US" smtClean="0"/>
              <a:t>7/17/2025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7BF745-0557-B241-863F-056113C7032A}" type="slidenum">
              <a:rPr lang="en-US" smtClean="0"/>
              <a:t>‹#›</a:t>
            </a:fld>
            <a:endParaRPr lang="en-US"/>
          </a:p>
        </p:txBody>
      </p:sp>
    </p:spTree>
    <p:extLst>
      <p:ext uri="{BB962C8B-B14F-4D97-AF65-F5344CB8AC3E}">
        <p14:creationId xmlns:p14="http://schemas.microsoft.com/office/powerpoint/2010/main" val="3165674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37BF745-0557-B241-863F-056113C7032A}" type="slidenum">
              <a:rPr lang="en-US" smtClean="0"/>
              <a:t>1</a:t>
            </a:fld>
            <a:endParaRPr lang="en-US"/>
          </a:p>
        </p:txBody>
      </p:sp>
    </p:spTree>
    <p:extLst>
      <p:ext uri="{BB962C8B-B14F-4D97-AF65-F5344CB8AC3E}">
        <p14:creationId xmlns:p14="http://schemas.microsoft.com/office/powerpoint/2010/main" val="35323316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Alignment exists The challenge of alignment is to convey a set of goals or objectives to the machine and have it carry them out as expected. The Alignment problem is significant, and one that researchers and practitioners must grapples with in any project. Alignment is difficult for several reasons – first and foremost it is difficult to convey and program the implicit value systems that often underlay how humans pursue objectives, and AI systems lack those value systems on their own. Machine learning, neural networks, LLMs, all take in data and produce results, but the process through which data translates to results is not transparent. The algorithm is “learning” and transforming data in ways that we can’t see. As a result, unexpected or emergent paths to a goal can occur. And, AI can “learn” that deception – misleading humans, or producing false - content can help achieve a goal in ways that programmers did not expect. Let’s learn more…</a:t>
            </a:r>
          </a:p>
        </p:txBody>
      </p:sp>
      <p:sp>
        <p:nvSpPr>
          <p:cNvPr id="4" name="Slide Number Placeholder 3"/>
          <p:cNvSpPr>
            <a:spLocks noGrp="1"/>
          </p:cNvSpPr>
          <p:nvPr>
            <p:ph type="sldNum" sz="quarter" idx="5"/>
          </p:nvPr>
        </p:nvSpPr>
        <p:spPr/>
        <p:txBody>
          <a:bodyPr/>
          <a:lstStyle/>
          <a:p>
            <a:fld id="{237BF745-0557-B241-863F-056113C7032A}" type="slidenum">
              <a:rPr lang="en-US" smtClean="0"/>
              <a:t>13</a:t>
            </a:fld>
            <a:endParaRPr lang="en-US"/>
          </a:p>
        </p:txBody>
      </p:sp>
    </p:spTree>
    <p:extLst>
      <p:ext uri="{BB962C8B-B14F-4D97-AF65-F5344CB8AC3E}">
        <p14:creationId xmlns:p14="http://schemas.microsoft.com/office/powerpoint/2010/main" val="38638887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First, what is a goal? It is an set of ranked preferences over outcomes that specifies how a person or a computer values one outcome relative to another.  ** Actions – are maps of activity to achieve a goal, and the selection of actions to take is based on how the action is assumed to map to achieving particular goals. In a perfect (perhaps simplistic world) actions have clear maps to outcomes, so a decision-maker can select the action that leads to the highest valued outcome.  The reality is much more complex, however – there may not be a tidy hierarchy of goals, and we may not fully understand how actions translate to outcomes, especially if there is some randomness that makes the relationship between action and outcomes probabilistic.  And, people often hold multiple, complex goals…..Think about our banker. Sure she wants to only make safe loans, and prefers to avoid risk.  But she also has a commitment to the community, and values the banks reputation in supporting local ventures. Adopting AI to only evaluate the loan safety dimension reduces her ability to achieve her other goal.  </a:t>
            </a:r>
          </a:p>
        </p:txBody>
      </p:sp>
      <p:sp>
        <p:nvSpPr>
          <p:cNvPr id="4" name="Slide Number Placeholder 3"/>
          <p:cNvSpPr>
            <a:spLocks noGrp="1"/>
          </p:cNvSpPr>
          <p:nvPr>
            <p:ph type="sldNum" sz="quarter" idx="5"/>
          </p:nvPr>
        </p:nvSpPr>
        <p:spPr/>
        <p:txBody>
          <a:bodyPr/>
          <a:lstStyle/>
          <a:p>
            <a:fld id="{237BF745-0557-B241-863F-056113C7032A}" type="slidenum">
              <a:rPr lang="en-US" smtClean="0"/>
              <a:t>14</a:t>
            </a:fld>
            <a:endParaRPr lang="en-US"/>
          </a:p>
        </p:txBody>
      </p:sp>
    </p:spTree>
    <p:extLst>
      <p:ext uri="{BB962C8B-B14F-4D97-AF65-F5344CB8AC3E}">
        <p14:creationId xmlns:p14="http://schemas.microsoft.com/office/powerpoint/2010/main" val="24958042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 important feature of AI is that humans are delegating actions to an AI algorithm or system of algorithms on their behalf to achieve a goal.  In this case, AI is an Agent – it is pursing the goal of the principal – the principal is the operator of the AI system.  The Principal also works through a secondary principal, an AI programmer.  So, think of the game of telephone…A set of goals and instructions flow from the operator, to a design team with programmers, who create code to instruct the machine how to value different outcomes, and sets rules that help map actions to outcomes.  </a:t>
            </a:r>
          </a:p>
        </p:txBody>
      </p:sp>
      <p:sp>
        <p:nvSpPr>
          <p:cNvPr id="4" name="Slide Number Placeholder 3"/>
          <p:cNvSpPr>
            <a:spLocks noGrp="1"/>
          </p:cNvSpPr>
          <p:nvPr>
            <p:ph type="sldNum" sz="quarter" idx="5"/>
          </p:nvPr>
        </p:nvSpPr>
        <p:spPr/>
        <p:txBody>
          <a:bodyPr/>
          <a:lstStyle/>
          <a:p>
            <a:fld id="{237BF745-0557-B241-863F-056113C7032A}" type="slidenum">
              <a:rPr lang="en-US" smtClean="0"/>
              <a:t>15</a:t>
            </a:fld>
            <a:endParaRPr lang="en-US"/>
          </a:p>
        </p:txBody>
      </p:sp>
    </p:spTree>
    <p:extLst>
      <p:ext uri="{BB962C8B-B14F-4D97-AF65-F5344CB8AC3E}">
        <p14:creationId xmlns:p14="http://schemas.microsoft.com/office/powerpoint/2010/main" val="2739755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Agents pursue goals and subgoals to get to an valued outcome, but agents may make “learn” how to exploit the “system” to get higher rewards but not achieve the desired outcome.  The agent makes choices over actions, where the value of actions is defined by a reward function that correlates to the goal.  However, AI agents may find ways to explore the system to gain higher rewards that leads to misaligned outcomes.  An example of where this goes wrong comes from OPEN AI, training on a game called Coast Runners.  The goal of the game is for the AI system to “win” the race by powering the boat around the course more quickly than other boats.  However, the programmers translated this into rewards for hitting targets along the race route but there was so specific instruction to finish the race. The programmers assumed the incentive to get a high score would result in crossing the finish line. The AI agent “learned” that they could get a high score by going in circles, hitting the same targets, and never finishing the race.  </a:t>
            </a:r>
          </a:p>
        </p:txBody>
      </p:sp>
      <p:sp>
        <p:nvSpPr>
          <p:cNvPr id="4" name="Slide Number Placeholder 3"/>
          <p:cNvSpPr>
            <a:spLocks noGrp="1"/>
          </p:cNvSpPr>
          <p:nvPr>
            <p:ph type="sldNum" sz="quarter" idx="5"/>
          </p:nvPr>
        </p:nvSpPr>
        <p:spPr/>
        <p:txBody>
          <a:bodyPr/>
          <a:lstStyle/>
          <a:p>
            <a:fld id="{237BF745-0557-B241-863F-056113C7032A}" type="slidenum">
              <a:rPr lang="en-US" smtClean="0"/>
              <a:t>16</a:t>
            </a:fld>
            <a:endParaRPr lang="en-US"/>
          </a:p>
        </p:txBody>
      </p:sp>
    </p:spTree>
    <p:extLst>
      <p:ext uri="{BB962C8B-B14F-4D97-AF65-F5344CB8AC3E}">
        <p14:creationId xmlns:p14="http://schemas.microsoft.com/office/powerpoint/2010/main" val="23713840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promise of AI comes from the ability to </a:t>
            </a:r>
            <a:r>
              <a:rPr lang="en-US" err="1"/>
              <a:t>harnass</a:t>
            </a:r>
            <a:r>
              <a:rPr lang="en-US"/>
              <a:t> the power of computers to draw deep insights from data and create new solutions. But There is an inherent tension in the fundamental question of how to delegate to AI. To capture the promise of AI to create faster, more efficient and potentially better decisions or information, the AI has to have some discretion to learn…but this opens up risk of </a:t>
            </a:r>
            <a:r>
              <a:rPr lang="en-US" err="1"/>
              <a:t>misalighment</a:t>
            </a:r>
            <a:r>
              <a:rPr lang="en-US"/>
              <a:t>. </a:t>
            </a:r>
          </a:p>
        </p:txBody>
      </p:sp>
      <p:sp>
        <p:nvSpPr>
          <p:cNvPr id="4" name="Slide Number Placeholder 3"/>
          <p:cNvSpPr>
            <a:spLocks noGrp="1"/>
          </p:cNvSpPr>
          <p:nvPr>
            <p:ph type="sldNum" sz="quarter" idx="5"/>
          </p:nvPr>
        </p:nvSpPr>
        <p:spPr/>
        <p:txBody>
          <a:bodyPr/>
          <a:lstStyle/>
          <a:p>
            <a:fld id="{237BF745-0557-B241-863F-056113C7032A}" type="slidenum">
              <a:rPr lang="en-US" smtClean="0"/>
              <a:t>17</a:t>
            </a:fld>
            <a:endParaRPr lang="en-US"/>
          </a:p>
        </p:txBody>
      </p:sp>
    </p:spTree>
    <p:extLst>
      <p:ext uri="{BB962C8B-B14F-4D97-AF65-F5344CB8AC3E}">
        <p14:creationId xmlns:p14="http://schemas.microsoft.com/office/powerpoint/2010/main" val="31898478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brings us to two other types of alignment that are featured in the required reading for this week:  Direct Alignment and Social Alignment.  Direct alignment refers to the alignment of the system with the goals of the operator or developer. Both Inner and Outer alignment are necessary to achieve direct alignment.   SOCIAL alignment refers to an AI system pursuing goals consistent with the broader norms or goals of society.  An AI system may be in direct alignment with the operator goal but still impose some “cost” on others in society.  Social alignment involves operating in a way that takes into account the externalities, even if unintended by the operator. </a:t>
            </a:r>
          </a:p>
        </p:txBody>
      </p:sp>
      <p:sp>
        <p:nvSpPr>
          <p:cNvPr id="4" name="Slide Number Placeholder 3"/>
          <p:cNvSpPr>
            <a:spLocks noGrp="1"/>
          </p:cNvSpPr>
          <p:nvPr>
            <p:ph type="sldNum" sz="quarter" idx="5"/>
          </p:nvPr>
        </p:nvSpPr>
        <p:spPr/>
        <p:txBody>
          <a:bodyPr/>
          <a:lstStyle/>
          <a:p>
            <a:fld id="{237BF745-0557-B241-863F-056113C7032A}" type="slidenum">
              <a:rPr lang="en-US" smtClean="0"/>
              <a:t>18</a:t>
            </a:fld>
            <a:endParaRPr lang="en-US"/>
          </a:p>
        </p:txBody>
      </p:sp>
    </p:spTree>
    <p:extLst>
      <p:ext uri="{BB962C8B-B14F-4D97-AF65-F5344CB8AC3E}">
        <p14:creationId xmlns:p14="http://schemas.microsoft.com/office/powerpoint/2010/main" val="41941133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Ok – what do we mean about externalities – these are effects of AI systems on others without their agreement and without compensation.   Here are some examples –note that while we mostly think about negative externalities, some may be positive – for example, AI manufacturing systems that increase productivity, and the economy which returns broad, diffuse economic benefits, but also imposes costs on individuals or groups through displaced labor.   </a:t>
            </a:r>
          </a:p>
        </p:txBody>
      </p:sp>
      <p:sp>
        <p:nvSpPr>
          <p:cNvPr id="4" name="Slide Number Placeholder 3"/>
          <p:cNvSpPr>
            <a:spLocks noGrp="1"/>
          </p:cNvSpPr>
          <p:nvPr>
            <p:ph type="sldNum" sz="quarter" idx="5"/>
          </p:nvPr>
        </p:nvSpPr>
        <p:spPr/>
        <p:txBody>
          <a:bodyPr/>
          <a:lstStyle/>
          <a:p>
            <a:fld id="{237BF745-0557-B241-863F-056113C7032A}" type="slidenum">
              <a:rPr lang="en-US" smtClean="0"/>
              <a:t>19</a:t>
            </a:fld>
            <a:endParaRPr lang="en-US"/>
          </a:p>
        </p:txBody>
      </p:sp>
    </p:spTree>
    <p:extLst>
      <p:ext uri="{BB962C8B-B14F-4D97-AF65-F5344CB8AC3E}">
        <p14:creationId xmlns:p14="http://schemas.microsoft.com/office/powerpoint/2010/main" val="6539563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that we’ve talked a little about alignment, let’s talk </a:t>
            </a:r>
          </a:p>
        </p:txBody>
      </p:sp>
      <p:sp>
        <p:nvSpPr>
          <p:cNvPr id="4" name="Slide Number Placeholder 3"/>
          <p:cNvSpPr>
            <a:spLocks noGrp="1"/>
          </p:cNvSpPr>
          <p:nvPr>
            <p:ph type="sldNum" sz="quarter" idx="5"/>
          </p:nvPr>
        </p:nvSpPr>
        <p:spPr/>
        <p:txBody>
          <a:bodyPr/>
          <a:lstStyle/>
          <a:p>
            <a:fld id="{237BF745-0557-B241-863F-056113C7032A}" type="slidenum">
              <a:rPr lang="en-US" smtClean="0"/>
              <a:t>24</a:t>
            </a:fld>
            <a:endParaRPr lang="en-US"/>
          </a:p>
        </p:txBody>
      </p:sp>
    </p:spTree>
    <p:extLst>
      <p:ext uri="{BB962C8B-B14F-4D97-AF65-F5344CB8AC3E}">
        <p14:creationId xmlns:p14="http://schemas.microsoft.com/office/powerpoint/2010/main" val="41407484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retail company operating across four regions (Central, East, South, West) is experiencing significant performance variations that threaten overall business sustainability. Management needs data-driven insights to understand </a:t>
            </a:r>
            <a:r>
              <a:rPr lang="en-US" b="1" dirty="0"/>
              <a:t>growth opportunities that impact profitability and competitive positioning</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237BF745-0557-B241-863F-056113C7032A}" type="slidenum">
              <a:rPr lang="en-US" smtClean="0"/>
              <a:t>2</a:t>
            </a:fld>
            <a:endParaRPr lang="en-US"/>
          </a:p>
        </p:txBody>
      </p:sp>
    </p:spTree>
    <p:extLst>
      <p:ext uri="{BB962C8B-B14F-4D97-AF65-F5344CB8AC3E}">
        <p14:creationId xmlns:p14="http://schemas.microsoft.com/office/powerpoint/2010/main" val="3482833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084E7D-568E-7A20-B7DD-E27F73EDAF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E754E3-8E87-0B46-19B5-85A599EB60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23F0E4-A115-9C6E-A31D-216320F8182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6DC7BD2-DDFA-8659-C487-CE88F8E45EB5}"/>
              </a:ext>
            </a:extLst>
          </p:cNvPr>
          <p:cNvSpPr>
            <a:spLocks noGrp="1"/>
          </p:cNvSpPr>
          <p:nvPr>
            <p:ph type="sldNum" sz="quarter" idx="5"/>
          </p:nvPr>
        </p:nvSpPr>
        <p:spPr/>
        <p:txBody>
          <a:bodyPr/>
          <a:lstStyle/>
          <a:p>
            <a:fld id="{237BF745-0557-B241-863F-056113C7032A}" type="slidenum">
              <a:rPr lang="en-US" smtClean="0"/>
              <a:t>4</a:t>
            </a:fld>
            <a:endParaRPr lang="en-US"/>
          </a:p>
        </p:txBody>
      </p:sp>
    </p:spTree>
    <p:extLst>
      <p:ext uri="{BB962C8B-B14F-4D97-AF65-F5344CB8AC3E}">
        <p14:creationId xmlns:p14="http://schemas.microsoft.com/office/powerpoint/2010/main" val="22170356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A52C26-A344-9E3B-5DBE-D339E528C5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AC3B51-5B38-CF6F-2198-B2F168EDE2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7BAA46-E697-6FF3-9002-A9018432012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49A0178-2D47-15EF-E8C2-9A867C75C4BA}"/>
              </a:ext>
            </a:extLst>
          </p:cNvPr>
          <p:cNvSpPr>
            <a:spLocks noGrp="1"/>
          </p:cNvSpPr>
          <p:nvPr>
            <p:ph type="sldNum" sz="quarter" idx="5"/>
          </p:nvPr>
        </p:nvSpPr>
        <p:spPr/>
        <p:txBody>
          <a:bodyPr/>
          <a:lstStyle/>
          <a:p>
            <a:fld id="{237BF745-0557-B241-863F-056113C7032A}" type="slidenum">
              <a:rPr lang="en-US" smtClean="0"/>
              <a:t>3</a:t>
            </a:fld>
            <a:endParaRPr lang="en-US"/>
          </a:p>
        </p:txBody>
      </p:sp>
    </p:spTree>
    <p:extLst>
      <p:ext uri="{BB962C8B-B14F-4D97-AF65-F5344CB8AC3E}">
        <p14:creationId xmlns:p14="http://schemas.microsoft.com/office/powerpoint/2010/main" val="1216011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2ECCD2-A875-E23A-A236-C4B4D848F8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72B76A-C9B0-682D-481A-C052B4F2D8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25BB27-9E1F-5627-ADD0-FBB143A0995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FEE21FF-2163-5E64-7DEE-3190AD4FACD3}"/>
              </a:ext>
            </a:extLst>
          </p:cNvPr>
          <p:cNvSpPr>
            <a:spLocks noGrp="1"/>
          </p:cNvSpPr>
          <p:nvPr>
            <p:ph type="sldNum" sz="quarter" idx="5"/>
          </p:nvPr>
        </p:nvSpPr>
        <p:spPr/>
        <p:txBody>
          <a:bodyPr/>
          <a:lstStyle/>
          <a:p>
            <a:fld id="{237BF745-0557-B241-863F-056113C7032A}" type="slidenum">
              <a:rPr lang="en-US" smtClean="0"/>
              <a:t>5</a:t>
            </a:fld>
            <a:endParaRPr lang="en-US"/>
          </a:p>
        </p:txBody>
      </p:sp>
    </p:spTree>
    <p:extLst>
      <p:ext uri="{BB962C8B-B14F-4D97-AF65-F5344CB8AC3E}">
        <p14:creationId xmlns:p14="http://schemas.microsoft.com/office/powerpoint/2010/main" val="2072851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753F6-339E-64BC-F57C-6A24AED4B7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3B1F0D-9550-548C-6CCA-0076973EFA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E6A7B8-4889-05E2-1910-BF82F16DDA1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72F6A41-18A0-F6A3-444C-9973260AD0CC}"/>
              </a:ext>
            </a:extLst>
          </p:cNvPr>
          <p:cNvSpPr>
            <a:spLocks noGrp="1"/>
          </p:cNvSpPr>
          <p:nvPr>
            <p:ph type="sldNum" sz="quarter" idx="5"/>
          </p:nvPr>
        </p:nvSpPr>
        <p:spPr/>
        <p:txBody>
          <a:bodyPr/>
          <a:lstStyle/>
          <a:p>
            <a:fld id="{237BF745-0557-B241-863F-056113C7032A}" type="slidenum">
              <a:rPr lang="en-US" smtClean="0"/>
              <a:t>6</a:t>
            </a:fld>
            <a:endParaRPr lang="en-US"/>
          </a:p>
        </p:txBody>
      </p:sp>
    </p:spTree>
    <p:extLst>
      <p:ext uri="{BB962C8B-B14F-4D97-AF65-F5344CB8AC3E}">
        <p14:creationId xmlns:p14="http://schemas.microsoft.com/office/powerpoint/2010/main" val="27177210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FF706-0BEA-AEA0-7428-86F69660E0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AA1E53-B5B5-4F92-3E86-AA844551D8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140DF0-93FD-0795-19E0-0FEBC59D025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101115A-4E50-A763-54E6-269AEBB11AD1}"/>
              </a:ext>
            </a:extLst>
          </p:cNvPr>
          <p:cNvSpPr>
            <a:spLocks noGrp="1"/>
          </p:cNvSpPr>
          <p:nvPr>
            <p:ph type="sldNum" sz="quarter" idx="5"/>
          </p:nvPr>
        </p:nvSpPr>
        <p:spPr/>
        <p:txBody>
          <a:bodyPr/>
          <a:lstStyle/>
          <a:p>
            <a:fld id="{237BF745-0557-B241-863F-056113C7032A}" type="slidenum">
              <a:rPr lang="en-US" smtClean="0"/>
              <a:t>7</a:t>
            </a:fld>
            <a:endParaRPr lang="en-US"/>
          </a:p>
        </p:txBody>
      </p:sp>
    </p:spTree>
    <p:extLst>
      <p:ext uri="{BB962C8B-B14F-4D97-AF65-F5344CB8AC3E}">
        <p14:creationId xmlns:p14="http://schemas.microsoft.com/office/powerpoint/2010/main" val="3331084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37BF745-0557-B241-863F-056113C7032A}" type="slidenum">
              <a:rPr lang="en-US" smtClean="0"/>
              <a:t>11</a:t>
            </a:fld>
            <a:endParaRPr lang="en-US"/>
          </a:p>
        </p:txBody>
      </p:sp>
    </p:spTree>
    <p:extLst>
      <p:ext uri="{BB962C8B-B14F-4D97-AF65-F5344CB8AC3E}">
        <p14:creationId xmlns:p14="http://schemas.microsoft.com/office/powerpoint/2010/main" val="21439751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AI system must align with the intended goals of the operator to achieve the purpose. Misalignment – a failure of alignment can occur through multiple pathways – we’ll talk about just few of those today.  </a:t>
            </a:r>
          </a:p>
        </p:txBody>
      </p:sp>
      <p:sp>
        <p:nvSpPr>
          <p:cNvPr id="4" name="Slide Number Placeholder 3"/>
          <p:cNvSpPr>
            <a:spLocks noGrp="1"/>
          </p:cNvSpPr>
          <p:nvPr>
            <p:ph type="sldNum" sz="quarter" idx="5"/>
          </p:nvPr>
        </p:nvSpPr>
        <p:spPr/>
        <p:txBody>
          <a:bodyPr/>
          <a:lstStyle/>
          <a:p>
            <a:fld id="{237BF745-0557-B241-863F-056113C7032A}" type="slidenum">
              <a:rPr lang="en-US" smtClean="0"/>
              <a:t>12</a:t>
            </a:fld>
            <a:endParaRPr lang="en-US"/>
          </a:p>
        </p:txBody>
      </p:sp>
    </p:spTree>
    <p:extLst>
      <p:ext uri="{BB962C8B-B14F-4D97-AF65-F5344CB8AC3E}">
        <p14:creationId xmlns:p14="http://schemas.microsoft.com/office/powerpoint/2010/main" val="29802330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Black">
    <p:bg>
      <p:bgPr>
        <a:solidFill>
          <a:schemeClr val="tx1"/>
        </a:solidFill>
        <a:effectLst/>
      </p:bgPr>
    </p:bg>
    <p:spTree>
      <p:nvGrpSpPr>
        <p:cNvPr id="1" name=""/>
        <p:cNvGrpSpPr/>
        <p:nvPr/>
      </p:nvGrpSpPr>
      <p:grpSpPr>
        <a:xfrm>
          <a:off x="0" y="0"/>
          <a:ext cx="0" cy="0"/>
          <a:chOff x="0" y="0"/>
          <a:chExt cx="0" cy="0"/>
        </a:xfrm>
      </p:grpSpPr>
      <p:pic>
        <p:nvPicPr>
          <p:cNvPr id="13" name="Purdue Logo" descr="Purdue Logo">
            <a:extLst>
              <a:ext uri="{FF2B5EF4-FFF2-40B4-BE49-F238E27FC236}">
                <a16:creationId xmlns:a16="http://schemas.microsoft.com/office/drawing/2014/main" id="{121060AA-930A-4F8F-D7F6-9CFE82494609}"/>
              </a:ext>
            </a:extLst>
          </p:cNvPr>
          <p:cNvPicPr>
            <a:picLocks noChangeAspect="1"/>
          </p:cNvPicPr>
          <p:nvPr userDrawn="1"/>
        </p:nvPicPr>
        <p:blipFill>
          <a:blip r:embed="rId2"/>
          <a:stretch>
            <a:fillRect/>
          </a:stretch>
        </p:blipFill>
        <p:spPr>
          <a:xfrm>
            <a:off x="1027077" y="5756157"/>
            <a:ext cx="2709200" cy="484939"/>
          </a:xfrm>
          <a:prstGeom prst="rect">
            <a:avLst/>
          </a:prstGeom>
        </p:spPr>
      </p:pic>
      <p:pic>
        <p:nvPicPr>
          <p:cNvPr id="2" name="Black Triangle">
            <a:extLst>
              <a:ext uri="{FF2B5EF4-FFF2-40B4-BE49-F238E27FC236}">
                <a16:creationId xmlns:a16="http://schemas.microsoft.com/office/drawing/2014/main" id="{E6FF8326-7C7F-B6EE-5081-7AD19B61BF99}"/>
              </a:ext>
            </a:extLst>
          </p:cNvPr>
          <p:cNvPicPr>
            <a:picLocks noChangeAspect="1"/>
          </p:cNvPicPr>
          <p:nvPr userDrawn="1"/>
        </p:nvPicPr>
        <p:blipFill>
          <a:blip r:embed="rId3"/>
          <a:stretch>
            <a:fillRect/>
          </a:stretch>
        </p:blipFill>
        <p:spPr>
          <a:xfrm>
            <a:off x="9956800" y="0"/>
            <a:ext cx="2235200" cy="6858000"/>
          </a:xfrm>
          <a:prstGeom prst="rect">
            <a:avLst/>
          </a:prstGeom>
          <a:noFill/>
        </p:spPr>
      </p:pic>
      <p:sp>
        <p:nvSpPr>
          <p:cNvPr id="6" name="Triangle 5">
            <a:extLst>
              <a:ext uri="{FF2B5EF4-FFF2-40B4-BE49-F238E27FC236}">
                <a16:creationId xmlns:a16="http://schemas.microsoft.com/office/drawing/2014/main" id="{47BD40D6-A6F9-8B8C-560F-0C7A97097E8F}"/>
              </a:ext>
            </a:extLst>
          </p:cNvPr>
          <p:cNvSpPr/>
          <p:nvPr userDrawn="1"/>
        </p:nvSpPr>
        <p:spPr>
          <a:xfrm>
            <a:off x="9954706" y="-9439"/>
            <a:ext cx="2246721" cy="6867440"/>
          </a:xfrm>
          <a:custGeom>
            <a:avLst/>
            <a:gdLst>
              <a:gd name="connsiteX0" fmla="*/ 0 w 2243579"/>
              <a:gd name="connsiteY0" fmla="*/ 0 h 6881568"/>
              <a:gd name="connsiteX1" fmla="*/ 2243579 w 2243579"/>
              <a:gd name="connsiteY1" fmla="*/ 0 h 6881568"/>
              <a:gd name="connsiteX2" fmla="*/ 2243579 w 2243579"/>
              <a:gd name="connsiteY2" fmla="*/ 6881568 h 6881568"/>
              <a:gd name="connsiteX3" fmla="*/ 0 w 2243579"/>
              <a:gd name="connsiteY3" fmla="*/ 6881568 h 6881568"/>
              <a:gd name="connsiteX4" fmla="*/ 0 w 2243579"/>
              <a:gd name="connsiteY4" fmla="*/ 0 h 6881568"/>
              <a:gd name="connsiteX0" fmla="*/ 1300899 w 2243579"/>
              <a:gd name="connsiteY0" fmla="*/ 565608 h 6881568"/>
              <a:gd name="connsiteX1" fmla="*/ 2243579 w 2243579"/>
              <a:gd name="connsiteY1" fmla="*/ 0 h 6881568"/>
              <a:gd name="connsiteX2" fmla="*/ 2243579 w 2243579"/>
              <a:gd name="connsiteY2" fmla="*/ 6881568 h 6881568"/>
              <a:gd name="connsiteX3" fmla="*/ 0 w 2243579"/>
              <a:gd name="connsiteY3" fmla="*/ 6881568 h 6881568"/>
              <a:gd name="connsiteX4" fmla="*/ 1300899 w 2243579"/>
              <a:gd name="connsiteY4" fmla="*/ 565608 h 6881568"/>
              <a:gd name="connsiteX0" fmla="*/ 1602557 w 2243579"/>
              <a:gd name="connsiteY0" fmla="*/ 18854 h 6881568"/>
              <a:gd name="connsiteX1" fmla="*/ 2243579 w 2243579"/>
              <a:gd name="connsiteY1" fmla="*/ 0 h 6881568"/>
              <a:gd name="connsiteX2" fmla="*/ 2243579 w 2243579"/>
              <a:gd name="connsiteY2" fmla="*/ 6881568 h 6881568"/>
              <a:gd name="connsiteX3" fmla="*/ 0 w 2243579"/>
              <a:gd name="connsiteY3" fmla="*/ 6881568 h 6881568"/>
              <a:gd name="connsiteX4" fmla="*/ 1602557 w 2243579"/>
              <a:gd name="connsiteY4" fmla="*/ 18854 h 6881568"/>
              <a:gd name="connsiteX0" fmla="*/ 1319753 w 1960775"/>
              <a:gd name="connsiteY0" fmla="*/ 18854 h 6881568"/>
              <a:gd name="connsiteX1" fmla="*/ 1960775 w 1960775"/>
              <a:gd name="connsiteY1" fmla="*/ 0 h 6881568"/>
              <a:gd name="connsiteX2" fmla="*/ 1960775 w 1960775"/>
              <a:gd name="connsiteY2" fmla="*/ 6881568 h 6881568"/>
              <a:gd name="connsiteX3" fmla="*/ 0 w 1960775"/>
              <a:gd name="connsiteY3" fmla="*/ 6806154 h 6881568"/>
              <a:gd name="connsiteX4" fmla="*/ 1319753 w 1960775"/>
              <a:gd name="connsiteY4" fmla="*/ 18854 h 6881568"/>
              <a:gd name="connsiteX0" fmla="*/ 1593130 w 2234152"/>
              <a:gd name="connsiteY0" fmla="*/ 18854 h 6881569"/>
              <a:gd name="connsiteX1" fmla="*/ 2234152 w 2234152"/>
              <a:gd name="connsiteY1" fmla="*/ 0 h 6881569"/>
              <a:gd name="connsiteX2" fmla="*/ 2234152 w 2234152"/>
              <a:gd name="connsiteY2" fmla="*/ 6881568 h 6881569"/>
              <a:gd name="connsiteX3" fmla="*/ 0 w 2234152"/>
              <a:gd name="connsiteY3" fmla="*/ 6881569 h 6881569"/>
              <a:gd name="connsiteX4" fmla="*/ 1593130 w 2234152"/>
              <a:gd name="connsiteY4" fmla="*/ 18854 h 6881569"/>
              <a:gd name="connsiteX0" fmla="*/ 1583717 w 2234152"/>
              <a:gd name="connsiteY0" fmla="*/ 9420 h 6881569"/>
              <a:gd name="connsiteX1" fmla="*/ 2234152 w 2234152"/>
              <a:gd name="connsiteY1" fmla="*/ 0 h 6881569"/>
              <a:gd name="connsiteX2" fmla="*/ 2234152 w 2234152"/>
              <a:gd name="connsiteY2" fmla="*/ 6881568 h 6881569"/>
              <a:gd name="connsiteX3" fmla="*/ 0 w 2234152"/>
              <a:gd name="connsiteY3" fmla="*/ 6881569 h 6881569"/>
              <a:gd name="connsiteX4" fmla="*/ 1583717 w 2234152"/>
              <a:gd name="connsiteY4" fmla="*/ 9420 h 6881569"/>
              <a:gd name="connsiteX0" fmla="*/ 1583717 w 2243566"/>
              <a:gd name="connsiteY0" fmla="*/ 0 h 6872149"/>
              <a:gd name="connsiteX1" fmla="*/ 2243566 w 2243566"/>
              <a:gd name="connsiteY1" fmla="*/ 12 h 6872149"/>
              <a:gd name="connsiteX2" fmla="*/ 2234152 w 2243566"/>
              <a:gd name="connsiteY2" fmla="*/ 6872148 h 6872149"/>
              <a:gd name="connsiteX3" fmla="*/ 0 w 2243566"/>
              <a:gd name="connsiteY3" fmla="*/ 6872149 h 6872149"/>
              <a:gd name="connsiteX4" fmla="*/ 1583717 w 2243566"/>
              <a:gd name="connsiteY4" fmla="*/ 0 h 6872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3566" h="6872149">
                <a:moveTo>
                  <a:pt x="1583717" y="0"/>
                </a:moveTo>
                <a:lnTo>
                  <a:pt x="2243566" y="12"/>
                </a:lnTo>
                <a:lnTo>
                  <a:pt x="2234152" y="6872148"/>
                </a:lnTo>
                <a:lnTo>
                  <a:pt x="0" y="6872149"/>
                </a:lnTo>
                <a:lnTo>
                  <a:pt x="1583717" y="0"/>
                </a:lnTo>
                <a:close/>
              </a:path>
            </a:pathLst>
          </a:custGeom>
          <a:solidFill>
            <a:srgbClr val="CFB9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1870E27-202E-F717-3FB6-D69451DF1391}"/>
              </a:ext>
            </a:extLst>
          </p:cNvPr>
          <p:cNvSpPr>
            <a:spLocks noGrp="1"/>
          </p:cNvSpPr>
          <p:nvPr>
            <p:ph type="title" hasCustomPrompt="1"/>
          </p:nvPr>
        </p:nvSpPr>
        <p:spPr>
          <a:xfrm>
            <a:off x="1023257" y="2005070"/>
            <a:ext cx="7763458" cy="592834"/>
          </a:xfrm>
        </p:spPr>
        <p:txBody>
          <a:bodyPr>
            <a:noAutofit/>
          </a:bodyPr>
          <a:lstStyle>
            <a:lvl1pPr>
              <a:defRPr sz="5400" cap="none">
                <a:solidFill>
                  <a:schemeClr val="bg1"/>
                </a:solidFill>
              </a:defRPr>
            </a:lvl1pPr>
          </a:lstStyle>
          <a:p>
            <a:r>
              <a:rPr lang="en-US"/>
              <a:t>Presentation Title</a:t>
            </a:r>
          </a:p>
        </p:txBody>
      </p:sp>
      <p:sp>
        <p:nvSpPr>
          <p:cNvPr id="9" name="Text Placeholder 8">
            <a:extLst>
              <a:ext uri="{FF2B5EF4-FFF2-40B4-BE49-F238E27FC236}">
                <a16:creationId xmlns:a16="http://schemas.microsoft.com/office/drawing/2014/main" id="{3F3E966E-ACAB-E285-70D0-66AC08DF1386}"/>
              </a:ext>
            </a:extLst>
          </p:cNvPr>
          <p:cNvSpPr>
            <a:spLocks noGrp="1"/>
          </p:cNvSpPr>
          <p:nvPr>
            <p:ph type="body" sz="quarter" idx="10" hasCustomPrompt="1"/>
          </p:nvPr>
        </p:nvSpPr>
        <p:spPr>
          <a:xfrm>
            <a:off x="1023257" y="2629338"/>
            <a:ext cx="7763458" cy="449263"/>
          </a:xfrm>
        </p:spPr>
        <p:txBody>
          <a:bodyPr>
            <a:noAutofit/>
          </a:bodyPr>
          <a:lstStyle>
            <a:lvl1pPr marL="0" indent="0">
              <a:buFontTx/>
              <a:buNone/>
              <a:defRPr sz="2400" b="1">
                <a:solidFill>
                  <a:schemeClr val="bg2"/>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Subtitle</a:t>
            </a:r>
          </a:p>
        </p:txBody>
      </p:sp>
      <p:sp>
        <p:nvSpPr>
          <p:cNvPr id="3" name="Text Placeholder 8">
            <a:extLst>
              <a:ext uri="{FF2B5EF4-FFF2-40B4-BE49-F238E27FC236}">
                <a16:creationId xmlns:a16="http://schemas.microsoft.com/office/drawing/2014/main" id="{76FFA1BC-72F9-9048-3E39-D300A3A6A52E}"/>
              </a:ext>
            </a:extLst>
          </p:cNvPr>
          <p:cNvSpPr>
            <a:spLocks noGrp="1"/>
          </p:cNvSpPr>
          <p:nvPr>
            <p:ph type="body" sz="quarter" idx="11" hasCustomPrompt="1"/>
          </p:nvPr>
        </p:nvSpPr>
        <p:spPr>
          <a:xfrm>
            <a:off x="1023257" y="3107129"/>
            <a:ext cx="7763458" cy="449263"/>
          </a:xfrm>
        </p:spPr>
        <p:txBody>
          <a:bodyPr>
            <a:normAutofit/>
          </a:bodyPr>
          <a:lstStyle>
            <a:lvl1pPr marL="0" indent="0">
              <a:buFontTx/>
              <a:buNone/>
              <a:defRPr sz="1600">
                <a:solidFill>
                  <a:schemeClr val="bg2"/>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fld id="{C7124C19-F609-8C4C-8116-78E353E3E672}" type="datetime1">
              <a:rPr lang="en-US" smtClean="0"/>
              <a:t>3/29/23</a:t>
            </a:fld>
            <a:endParaRPr lang="en-US"/>
          </a:p>
        </p:txBody>
      </p:sp>
    </p:spTree>
    <p:extLst>
      <p:ext uri="{BB962C8B-B14F-4D97-AF65-F5344CB8AC3E}">
        <p14:creationId xmlns:p14="http://schemas.microsoft.com/office/powerpoint/2010/main" val="4214527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 with Copy - 2 Column">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13" name="Text Placeholder 11">
            <a:extLst>
              <a:ext uri="{FF2B5EF4-FFF2-40B4-BE49-F238E27FC236}">
                <a16:creationId xmlns:a16="http://schemas.microsoft.com/office/drawing/2014/main" id="{6A937CB7-FF71-AF7C-945C-0E285D7B2D54}"/>
              </a:ext>
            </a:extLst>
          </p:cNvPr>
          <p:cNvSpPr>
            <a:spLocks noGrp="1"/>
          </p:cNvSpPr>
          <p:nvPr>
            <p:ph type="body" sz="quarter" idx="10"/>
          </p:nvPr>
        </p:nvSpPr>
        <p:spPr>
          <a:xfrm>
            <a:off x="446313" y="3652272"/>
            <a:ext cx="5469743" cy="2345757"/>
          </a:xfrm>
        </p:spPr>
        <p:txBody>
          <a:bodyPr numCol="1">
            <a:noAutofit/>
          </a:bodyPr>
          <a:lstStyle>
            <a:lvl1pPr marL="285750" indent="-285750" algn="l" fontAlgn="t">
              <a:buFont typeface="Wingdings" pitchFamily="2" charset="2"/>
              <a:buChar char="§"/>
              <a:defRPr sz="1800" baseline="0">
                <a:latin typeface="Franklin Gothic Book" panose="020B0503020102020204" pitchFamily="34" charset="0"/>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lstStyle/>
          <a:p>
            <a:r>
              <a:rPr lang="en-US"/>
              <a:t>Click to edit Master title style</a:t>
            </a:r>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2" name="Picture Placeholder 2">
            <a:extLst>
              <a:ext uri="{FF2B5EF4-FFF2-40B4-BE49-F238E27FC236}">
                <a16:creationId xmlns:a16="http://schemas.microsoft.com/office/drawing/2014/main" id="{EC508144-F984-C37C-90F6-AA8C545F3DA9}"/>
              </a:ext>
            </a:extLst>
          </p:cNvPr>
          <p:cNvSpPr>
            <a:spLocks noGrp="1"/>
          </p:cNvSpPr>
          <p:nvPr>
            <p:ph type="pic" idx="1"/>
          </p:nvPr>
        </p:nvSpPr>
        <p:spPr>
          <a:xfrm>
            <a:off x="446311" y="1543323"/>
            <a:ext cx="5469745"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3" name="Picture Placeholder 2">
            <a:extLst>
              <a:ext uri="{FF2B5EF4-FFF2-40B4-BE49-F238E27FC236}">
                <a16:creationId xmlns:a16="http://schemas.microsoft.com/office/drawing/2014/main" id="{35480D7F-9BE0-34B6-0080-2DFC58123F3E}"/>
              </a:ext>
            </a:extLst>
          </p:cNvPr>
          <p:cNvSpPr>
            <a:spLocks noGrp="1"/>
          </p:cNvSpPr>
          <p:nvPr>
            <p:ph type="pic" idx="14"/>
          </p:nvPr>
        </p:nvSpPr>
        <p:spPr>
          <a:xfrm>
            <a:off x="6275945" y="1543323"/>
            <a:ext cx="5458727"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6" name="Text Placeholder 11">
            <a:extLst>
              <a:ext uri="{FF2B5EF4-FFF2-40B4-BE49-F238E27FC236}">
                <a16:creationId xmlns:a16="http://schemas.microsoft.com/office/drawing/2014/main" id="{710C66FF-C32F-9EF8-4FBC-44E08230B658}"/>
              </a:ext>
            </a:extLst>
          </p:cNvPr>
          <p:cNvSpPr>
            <a:spLocks noGrp="1"/>
          </p:cNvSpPr>
          <p:nvPr>
            <p:ph type="body" sz="quarter" idx="15"/>
          </p:nvPr>
        </p:nvSpPr>
        <p:spPr>
          <a:xfrm>
            <a:off x="6264929" y="3652271"/>
            <a:ext cx="5469743" cy="2345757"/>
          </a:xfrm>
        </p:spPr>
        <p:txBody>
          <a:bodyPr numCol="1">
            <a:noAutofit/>
          </a:bodyPr>
          <a:lstStyle>
            <a:lvl1pPr marL="285750" indent="-285750" algn="l" fontAlgn="t">
              <a:buFont typeface="Wingdings" pitchFamily="2" charset="2"/>
              <a:buChar char="§"/>
              <a:defRPr sz="1800" baseline="0">
                <a:latin typeface="Franklin Gothic Book" panose="020B0503020102020204" pitchFamily="34" charset="0"/>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5" name="Slide Number Placeholder 4">
            <a:extLst>
              <a:ext uri="{FF2B5EF4-FFF2-40B4-BE49-F238E27FC236}">
                <a16:creationId xmlns:a16="http://schemas.microsoft.com/office/drawing/2014/main" id="{9DAB9F8C-827B-9FF4-8ED9-94B840825275}"/>
              </a:ext>
            </a:extLst>
          </p:cNvPr>
          <p:cNvSpPr>
            <a:spLocks noGrp="1"/>
          </p:cNvSpPr>
          <p:nvPr>
            <p:ph type="sldNum" sz="quarter" idx="16"/>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726685085"/>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with Copy - 3 Column">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13" name="Text Placeholder 11">
            <a:extLst>
              <a:ext uri="{FF2B5EF4-FFF2-40B4-BE49-F238E27FC236}">
                <a16:creationId xmlns:a16="http://schemas.microsoft.com/office/drawing/2014/main" id="{6A937CB7-FF71-AF7C-945C-0E285D7B2D54}"/>
              </a:ext>
            </a:extLst>
          </p:cNvPr>
          <p:cNvSpPr>
            <a:spLocks noGrp="1"/>
          </p:cNvSpPr>
          <p:nvPr>
            <p:ph type="body" sz="quarter" idx="10"/>
          </p:nvPr>
        </p:nvSpPr>
        <p:spPr>
          <a:xfrm>
            <a:off x="446314" y="3652272"/>
            <a:ext cx="3534479" cy="2345757"/>
          </a:xfrm>
        </p:spPr>
        <p:txBody>
          <a:bodyPr numCol="1">
            <a:noAutofit/>
          </a:bodyPr>
          <a:lstStyle>
            <a:lvl1pPr marL="285750" indent="-285750" algn="l" fontAlgn="t">
              <a:buFont typeface="Wingdings" pitchFamily="2" charset="2"/>
              <a:buChar char="§"/>
              <a:defRPr sz="1800" baseline="0">
                <a:latin typeface="Franklin Gothic Book" panose="020B0503020102020204" pitchFamily="34" charset="0"/>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lstStyle/>
          <a:p>
            <a:r>
              <a:rPr lang="en-US"/>
              <a:t>Click to edit Master title style</a:t>
            </a:r>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2" name="Picture Placeholder 2">
            <a:extLst>
              <a:ext uri="{FF2B5EF4-FFF2-40B4-BE49-F238E27FC236}">
                <a16:creationId xmlns:a16="http://schemas.microsoft.com/office/drawing/2014/main" id="{EC508144-F984-C37C-90F6-AA8C545F3DA9}"/>
              </a:ext>
            </a:extLst>
          </p:cNvPr>
          <p:cNvSpPr>
            <a:spLocks noGrp="1"/>
          </p:cNvSpPr>
          <p:nvPr>
            <p:ph type="pic" idx="1"/>
          </p:nvPr>
        </p:nvSpPr>
        <p:spPr>
          <a:xfrm>
            <a:off x="446312" y="1543323"/>
            <a:ext cx="3534479"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3" name="Picture Placeholder 2">
            <a:extLst>
              <a:ext uri="{FF2B5EF4-FFF2-40B4-BE49-F238E27FC236}">
                <a16:creationId xmlns:a16="http://schemas.microsoft.com/office/drawing/2014/main" id="{35480D7F-9BE0-34B6-0080-2DFC58123F3E}"/>
              </a:ext>
            </a:extLst>
          </p:cNvPr>
          <p:cNvSpPr>
            <a:spLocks noGrp="1"/>
          </p:cNvSpPr>
          <p:nvPr>
            <p:ph type="pic" idx="14"/>
          </p:nvPr>
        </p:nvSpPr>
        <p:spPr>
          <a:xfrm>
            <a:off x="4336974" y="1543324"/>
            <a:ext cx="3527360"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6" name="Text Placeholder 11">
            <a:extLst>
              <a:ext uri="{FF2B5EF4-FFF2-40B4-BE49-F238E27FC236}">
                <a16:creationId xmlns:a16="http://schemas.microsoft.com/office/drawing/2014/main" id="{710C66FF-C32F-9EF8-4FBC-44E08230B658}"/>
              </a:ext>
            </a:extLst>
          </p:cNvPr>
          <p:cNvSpPr>
            <a:spLocks noGrp="1"/>
          </p:cNvSpPr>
          <p:nvPr>
            <p:ph type="body" sz="quarter" idx="15"/>
          </p:nvPr>
        </p:nvSpPr>
        <p:spPr>
          <a:xfrm>
            <a:off x="4325959" y="3652272"/>
            <a:ext cx="3534479" cy="2345757"/>
          </a:xfrm>
        </p:spPr>
        <p:txBody>
          <a:bodyPr numCol="1">
            <a:noAutofit/>
          </a:bodyPr>
          <a:lstStyle>
            <a:lvl1pPr marL="285750" indent="-285750" algn="l" fontAlgn="t">
              <a:buFont typeface="Wingdings" pitchFamily="2" charset="2"/>
              <a:buChar char="§"/>
              <a:defRPr sz="1800" baseline="0">
                <a:latin typeface="Franklin Gothic Book" panose="020B0503020102020204" pitchFamily="34" charset="0"/>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9" name="Picture Placeholder 2">
            <a:extLst>
              <a:ext uri="{FF2B5EF4-FFF2-40B4-BE49-F238E27FC236}">
                <a16:creationId xmlns:a16="http://schemas.microsoft.com/office/drawing/2014/main" id="{5D5694FC-6767-0363-8F8C-4C8AEA0C5DCC}"/>
              </a:ext>
            </a:extLst>
          </p:cNvPr>
          <p:cNvSpPr>
            <a:spLocks noGrp="1"/>
          </p:cNvSpPr>
          <p:nvPr>
            <p:ph type="pic" idx="16"/>
          </p:nvPr>
        </p:nvSpPr>
        <p:spPr>
          <a:xfrm>
            <a:off x="8205605" y="1532307"/>
            <a:ext cx="3527360"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0" name="Text Placeholder 11">
            <a:extLst>
              <a:ext uri="{FF2B5EF4-FFF2-40B4-BE49-F238E27FC236}">
                <a16:creationId xmlns:a16="http://schemas.microsoft.com/office/drawing/2014/main" id="{347E27B2-1DE2-3469-81EF-9EBD7DC7AFBA}"/>
              </a:ext>
            </a:extLst>
          </p:cNvPr>
          <p:cNvSpPr>
            <a:spLocks noGrp="1"/>
          </p:cNvSpPr>
          <p:nvPr>
            <p:ph type="body" sz="quarter" idx="17"/>
          </p:nvPr>
        </p:nvSpPr>
        <p:spPr>
          <a:xfrm>
            <a:off x="8194590" y="3641255"/>
            <a:ext cx="3534479" cy="2345757"/>
          </a:xfrm>
        </p:spPr>
        <p:txBody>
          <a:bodyPr numCol="1">
            <a:noAutofit/>
          </a:bodyPr>
          <a:lstStyle>
            <a:lvl1pPr marL="285750" indent="-285750" algn="l" fontAlgn="t">
              <a:buFont typeface="Wingdings" pitchFamily="2" charset="2"/>
              <a:buChar char="§"/>
              <a:defRPr sz="1800" baseline="0">
                <a:latin typeface="Franklin Gothic Book" panose="020B0503020102020204" pitchFamily="34" charset="0"/>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5" name="Slide Number Placeholder 4">
            <a:extLst>
              <a:ext uri="{FF2B5EF4-FFF2-40B4-BE49-F238E27FC236}">
                <a16:creationId xmlns:a16="http://schemas.microsoft.com/office/drawing/2014/main" id="{196A746C-74C4-5932-427A-31197558E4C2}"/>
              </a:ext>
            </a:extLst>
          </p:cNvPr>
          <p:cNvSpPr>
            <a:spLocks noGrp="1"/>
          </p:cNvSpPr>
          <p:nvPr>
            <p:ph type="sldNum" sz="quarter" idx="18"/>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2460767190"/>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27402-16CB-60F1-259A-4E1A16194431}"/>
              </a:ext>
            </a:extLst>
          </p:cNvPr>
          <p:cNvSpPr>
            <a:spLocks noGrp="1"/>
          </p:cNvSpPr>
          <p:nvPr>
            <p:ph type="title"/>
          </p:nvPr>
        </p:nvSpPr>
        <p:spPr>
          <a:xfrm>
            <a:off x="457202" y="457200"/>
            <a:ext cx="4314823" cy="964096"/>
          </a:xfrm>
        </p:spPr>
        <p:txBody>
          <a:bodyPr anchor="b"/>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B9889552-EB9F-6D72-9130-E107C02C22F6}"/>
              </a:ext>
            </a:extLst>
          </p:cNvPr>
          <p:cNvSpPr>
            <a:spLocks noGrp="1"/>
          </p:cNvSpPr>
          <p:nvPr>
            <p:ph type="body" sz="half" idx="2"/>
          </p:nvPr>
        </p:nvSpPr>
        <p:spPr>
          <a:xfrm>
            <a:off x="457202" y="1570383"/>
            <a:ext cx="4314823" cy="429860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Content Placeholder 2">
            <a:extLst>
              <a:ext uri="{FF2B5EF4-FFF2-40B4-BE49-F238E27FC236}">
                <a16:creationId xmlns:a16="http://schemas.microsoft.com/office/drawing/2014/main" id="{C5F6EAB8-D2BB-0BDE-C7AC-895B69CA533E}"/>
              </a:ext>
            </a:extLst>
          </p:cNvPr>
          <p:cNvSpPr>
            <a:spLocks noGrp="1"/>
          </p:cNvSpPr>
          <p:nvPr>
            <p:ph idx="1"/>
          </p:nvPr>
        </p:nvSpPr>
        <p:spPr>
          <a:xfrm>
            <a:off x="5071871" y="457200"/>
            <a:ext cx="6662927" cy="5411788"/>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urdue Logo" descr="Purdue Logo">
            <a:extLst>
              <a:ext uri="{FF2B5EF4-FFF2-40B4-BE49-F238E27FC236}">
                <a16:creationId xmlns:a16="http://schemas.microsoft.com/office/drawing/2014/main" id="{821C840C-3AA9-6493-3A9D-CE82D8D49211}"/>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6" name="Slide Number Placeholder 5">
            <a:extLst>
              <a:ext uri="{FF2B5EF4-FFF2-40B4-BE49-F238E27FC236}">
                <a16:creationId xmlns:a16="http://schemas.microsoft.com/office/drawing/2014/main" id="{0F51D343-4F7E-84C3-CD08-673F2FE5FD22}"/>
              </a:ext>
            </a:extLst>
          </p:cNvPr>
          <p:cNvSpPr>
            <a:spLocks noGrp="1"/>
          </p:cNvSpPr>
          <p:nvPr>
            <p:ph type="sldNum" sz="quarter" idx="10"/>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40629003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hoto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99A83-2C12-9A72-A547-B9374C1072DC}"/>
              </a:ext>
            </a:extLst>
          </p:cNvPr>
          <p:cNvSpPr>
            <a:spLocks noGrp="1"/>
          </p:cNvSpPr>
          <p:nvPr>
            <p:ph type="title"/>
          </p:nvPr>
        </p:nvSpPr>
        <p:spPr>
          <a:xfrm>
            <a:off x="446314" y="470037"/>
            <a:ext cx="4325711" cy="1034775"/>
          </a:xfrm>
        </p:spPr>
        <p:txBody>
          <a:bodyPr anchor="b"/>
          <a:lstStyle>
            <a:lvl1pPr fontAlgn="t">
              <a:defRPr sz="3200"/>
            </a:lvl1pPr>
          </a:lstStyle>
          <a:p>
            <a:r>
              <a:rPr lang="en-US"/>
              <a:t>Click to edit Master title style</a:t>
            </a:r>
          </a:p>
        </p:txBody>
      </p:sp>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5183188" y="470037"/>
            <a:ext cx="6562498" cy="5391013"/>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9A59AA2-58AF-A659-F919-8BDA04ADA496}"/>
              </a:ext>
            </a:extLst>
          </p:cNvPr>
          <p:cNvSpPr>
            <a:spLocks noGrp="1"/>
          </p:cNvSpPr>
          <p:nvPr>
            <p:ph type="body" sz="half" idx="2"/>
          </p:nvPr>
        </p:nvSpPr>
        <p:spPr>
          <a:xfrm>
            <a:off x="446314" y="1759226"/>
            <a:ext cx="4325711" cy="4086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6" name="Slide Number Placeholder 5">
            <a:extLst>
              <a:ext uri="{FF2B5EF4-FFF2-40B4-BE49-F238E27FC236}">
                <a16:creationId xmlns:a16="http://schemas.microsoft.com/office/drawing/2014/main" id="{CA25B1EA-1D6F-289D-FACB-9040F171AD5C}"/>
              </a:ext>
            </a:extLst>
          </p:cNvPr>
          <p:cNvSpPr>
            <a:spLocks noGrp="1"/>
          </p:cNvSpPr>
          <p:nvPr>
            <p:ph type="sldNum" sz="quarter" idx="10"/>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34333543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446313" y="1543323"/>
            <a:ext cx="5458727" cy="431772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7832766-AA56-63AE-E2AA-9A2947343D87}"/>
              </a:ext>
            </a:extLst>
          </p:cNvPr>
          <p:cNvSpPr>
            <a:spLocks noGrp="1"/>
          </p:cNvSpPr>
          <p:nvPr>
            <p:ph type="title"/>
          </p:nvPr>
        </p:nvSpPr>
        <p:spPr/>
        <p:txBody>
          <a:bodyPr/>
          <a:lstStyle/>
          <a:p>
            <a:r>
              <a:rPr lang="en-US"/>
              <a:t>Click to edit Master title style</a:t>
            </a:r>
          </a:p>
        </p:txBody>
      </p:sp>
      <p:sp>
        <p:nvSpPr>
          <p:cNvPr id="10" name="Picture Placeholder 2">
            <a:extLst>
              <a:ext uri="{FF2B5EF4-FFF2-40B4-BE49-F238E27FC236}">
                <a16:creationId xmlns:a16="http://schemas.microsoft.com/office/drawing/2014/main" id="{CF92D672-5C11-B647-ADA7-722837BA86C0}"/>
              </a:ext>
            </a:extLst>
          </p:cNvPr>
          <p:cNvSpPr>
            <a:spLocks noGrp="1"/>
          </p:cNvSpPr>
          <p:nvPr>
            <p:ph type="pic" idx="12"/>
          </p:nvPr>
        </p:nvSpPr>
        <p:spPr>
          <a:xfrm>
            <a:off x="6286962" y="1543323"/>
            <a:ext cx="5458727" cy="431772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1" name="Text Placeholder 13">
            <a:extLst>
              <a:ext uri="{FF2B5EF4-FFF2-40B4-BE49-F238E27FC236}">
                <a16:creationId xmlns:a16="http://schemas.microsoft.com/office/drawing/2014/main" id="{6AFB8997-E903-BD34-CBB7-A70F3BD090A1}"/>
              </a:ext>
            </a:extLst>
          </p:cNvPr>
          <p:cNvSpPr>
            <a:spLocks noGrp="1"/>
          </p:cNvSpPr>
          <p:nvPr>
            <p:ph type="body" sz="quarter" idx="13"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4" name="Slide Number Placeholder 3">
            <a:extLst>
              <a:ext uri="{FF2B5EF4-FFF2-40B4-BE49-F238E27FC236}">
                <a16:creationId xmlns:a16="http://schemas.microsoft.com/office/drawing/2014/main" id="{F29B4851-011B-C9F1-B12A-2265ABEC7501}"/>
              </a:ext>
            </a:extLst>
          </p:cNvPr>
          <p:cNvSpPr>
            <a:spLocks noGrp="1"/>
          </p:cNvSpPr>
          <p:nvPr>
            <p:ph type="sldNum" sz="quarter" idx="14"/>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59417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py with Photo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468086" y="1543323"/>
            <a:ext cx="5862679"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9A59AA2-58AF-A659-F919-8BDA04ADA496}"/>
              </a:ext>
            </a:extLst>
          </p:cNvPr>
          <p:cNvSpPr>
            <a:spLocks noGrp="1"/>
          </p:cNvSpPr>
          <p:nvPr>
            <p:ph type="body" sz="half" idx="2"/>
          </p:nvPr>
        </p:nvSpPr>
        <p:spPr>
          <a:xfrm>
            <a:off x="6615759" y="1543322"/>
            <a:ext cx="5129927" cy="430757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3D45392-3CD8-B80C-F2B3-4B45BA45F3B0}"/>
              </a:ext>
            </a:extLst>
          </p:cNvPr>
          <p:cNvSpPr>
            <a:spLocks noGrp="1"/>
          </p:cNvSpPr>
          <p:nvPr>
            <p:ph type="title"/>
          </p:nvPr>
        </p:nvSpPr>
        <p:spPr/>
        <p:txBody>
          <a:bodyPr/>
          <a:lstStyle/>
          <a:p>
            <a:r>
              <a:rPr lang="en-US"/>
              <a:t>Click to edit Master title style</a:t>
            </a:r>
          </a:p>
        </p:txBody>
      </p:sp>
      <p:sp>
        <p:nvSpPr>
          <p:cNvPr id="10" name="Picture Placeholder 2">
            <a:extLst>
              <a:ext uri="{FF2B5EF4-FFF2-40B4-BE49-F238E27FC236}">
                <a16:creationId xmlns:a16="http://schemas.microsoft.com/office/drawing/2014/main" id="{0492B2E6-F25A-DAD4-50C4-028EE4F9F201}"/>
              </a:ext>
            </a:extLst>
          </p:cNvPr>
          <p:cNvSpPr>
            <a:spLocks noGrp="1"/>
          </p:cNvSpPr>
          <p:nvPr>
            <p:ph type="pic" idx="13"/>
          </p:nvPr>
        </p:nvSpPr>
        <p:spPr>
          <a:xfrm>
            <a:off x="3486577" y="3795304"/>
            <a:ext cx="2844188"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1" name="Picture Placeholder 2">
            <a:extLst>
              <a:ext uri="{FF2B5EF4-FFF2-40B4-BE49-F238E27FC236}">
                <a16:creationId xmlns:a16="http://schemas.microsoft.com/office/drawing/2014/main" id="{E4F1D849-D57F-29CA-A61A-410807726101}"/>
              </a:ext>
            </a:extLst>
          </p:cNvPr>
          <p:cNvSpPr>
            <a:spLocks noGrp="1"/>
          </p:cNvSpPr>
          <p:nvPr>
            <p:ph type="pic" idx="14"/>
          </p:nvPr>
        </p:nvSpPr>
        <p:spPr>
          <a:xfrm>
            <a:off x="468086" y="3795304"/>
            <a:ext cx="2844188" cy="2055592"/>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2" name="Text Placeholder 13">
            <a:extLst>
              <a:ext uri="{FF2B5EF4-FFF2-40B4-BE49-F238E27FC236}">
                <a16:creationId xmlns:a16="http://schemas.microsoft.com/office/drawing/2014/main" id="{6AB35901-94D3-C7C4-1CE7-B31E29C657CD}"/>
              </a:ext>
            </a:extLst>
          </p:cNvPr>
          <p:cNvSpPr>
            <a:spLocks noGrp="1"/>
          </p:cNvSpPr>
          <p:nvPr>
            <p:ph type="body" sz="quarter" idx="15"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6" name="Slide Number Placeholder 5">
            <a:extLst>
              <a:ext uri="{FF2B5EF4-FFF2-40B4-BE49-F238E27FC236}">
                <a16:creationId xmlns:a16="http://schemas.microsoft.com/office/drawing/2014/main" id="{6E14516F-C8C7-9666-D863-2EEAB76C8685}"/>
              </a:ext>
            </a:extLst>
          </p:cNvPr>
          <p:cNvSpPr>
            <a:spLocks noGrp="1"/>
          </p:cNvSpPr>
          <p:nvPr>
            <p:ph type="sldNum" sz="quarter" idx="16"/>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58824445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s with Captio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9A59AA2-58AF-A659-F919-8BDA04ADA496}"/>
              </a:ext>
            </a:extLst>
          </p:cNvPr>
          <p:cNvSpPr>
            <a:spLocks noGrp="1"/>
          </p:cNvSpPr>
          <p:nvPr>
            <p:ph type="body" sz="half" idx="2"/>
          </p:nvPr>
        </p:nvSpPr>
        <p:spPr>
          <a:xfrm>
            <a:off x="435428" y="3142951"/>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3D45392-3CD8-B80C-F2B3-4B45BA45F3B0}"/>
              </a:ext>
            </a:extLst>
          </p:cNvPr>
          <p:cNvSpPr>
            <a:spLocks noGrp="1"/>
          </p:cNvSpPr>
          <p:nvPr>
            <p:ph type="title"/>
          </p:nvPr>
        </p:nvSpPr>
        <p:spPr/>
        <p:txBody>
          <a:bodyPr/>
          <a:lstStyle/>
          <a:p>
            <a:r>
              <a:rPr lang="en-US"/>
              <a:t>Click to edit Master title style</a:t>
            </a:r>
          </a:p>
        </p:txBody>
      </p:sp>
      <p:sp>
        <p:nvSpPr>
          <p:cNvPr id="11" name="Picture Placeholder 2">
            <a:extLst>
              <a:ext uri="{FF2B5EF4-FFF2-40B4-BE49-F238E27FC236}">
                <a16:creationId xmlns:a16="http://schemas.microsoft.com/office/drawing/2014/main" id="{E4F1D849-D57F-29CA-A61A-410807726101}"/>
              </a:ext>
            </a:extLst>
          </p:cNvPr>
          <p:cNvSpPr>
            <a:spLocks noGrp="1"/>
          </p:cNvSpPr>
          <p:nvPr>
            <p:ph type="pic" idx="14"/>
          </p:nvPr>
        </p:nvSpPr>
        <p:spPr>
          <a:xfrm>
            <a:off x="457200" y="1257147"/>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6" name="Picture Placeholder 2">
            <a:extLst>
              <a:ext uri="{FF2B5EF4-FFF2-40B4-BE49-F238E27FC236}">
                <a16:creationId xmlns:a16="http://schemas.microsoft.com/office/drawing/2014/main" id="{60A3B0E8-AC0D-A169-37E3-2D123D6EBF24}"/>
              </a:ext>
            </a:extLst>
          </p:cNvPr>
          <p:cNvSpPr>
            <a:spLocks noGrp="1"/>
          </p:cNvSpPr>
          <p:nvPr>
            <p:ph type="pic" idx="16"/>
          </p:nvPr>
        </p:nvSpPr>
        <p:spPr>
          <a:xfrm>
            <a:off x="4325104" y="1257147"/>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3" name="Picture Placeholder 2">
            <a:extLst>
              <a:ext uri="{FF2B5EF4-FFF2-40B4-BE49-F238E27FC236}">
                <a16:creationId xmlns:a16="http://schemas.microsoft.com/office/drawing/2014/main" id="{640970D8-E511-89A8-FC5C-6DB37485ADE3}"/>
              </a:ext>
            </a:extLst>
          </p:cNvPr>
          <p:cNvSpPr>
            <a:spLocks noGrp="1"/>
          </p:cNvSpPr>
          <p:nvPr>
            <p:ph type="pic" idx="17"/>
          </p:nvPr>
        </p:nvSpPr>
        <p:spPr>
          <a:xfrm>
            <a:off x="8214780" y="1257147"/>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4" name="Text Placeholder 3">
            <a:extLst>
              <a:ext uri="{FF2B5EF4-FFF2-40B4-BE49-F238E27FC236}">
                <a16:creationId xmlns:a16="http://schemas.microsoft.com/office/drawing/2014/main" id="{6B04B79A-B4BD-0306-3D46-D570E1F51CA6}"/>
              </a:ext>
            </a:extLst>
          </p:cNvPr>
          <p:cNvSpPr>
            <a:spLocks noGrp="1"/>
          </p:cNvSpPr>
          <p:nvPr>
            <p:ph type="body" sz="half" idx="18"/>
          </p:nvPr>
        </p:nvSpPr>
        <p:spPr>
          <a:xfrm>
            <a:off x="4303332" y="3142951"/>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5" name="Text Placeholder 3">
            <a:extLst>
              <a:ext uri="{FF2B5EF4-FFF2-40B4-BE49-F238E27FC236}">
                <a16:creationId xmlns:a16="http://schemas.microsoft.com/office/drawing/2014/main" id="{450B4796-C4B7-C272-5ADD-7D6C896B703E}"/>
              </a:ext>
            </a:extLst>
          </p:cNvPr>
          <p:cNvSpPr>
            <a:spLocks noGrp="1"/>
          </p:cNvSpPr>
          <p:nvPr>
            <p:ph type="body" sz="half" idx="19"/>
          </p:nvPr>
        </p:nvSpPr>
        <p:spPr>
          <a:xfrm>
            <a:off x="8214780" y="3142951"/>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2" name="Text Placeholder 3">
            <a:extLst>
              <a:ext uri="{FF2B5EF4-FFF2-40B4-BE49-F238E27FC236}">
                <a16:creationId xmlns:a16="http://schemas.microsoft.com/office/drawing/2014/main" id="{4633AE4D-056F-FC97-1F10-877F247AB319}"/>
              </a:ext>
            </a:extLst>
          </p:cNvPr>
          <p:cNvSpPr>
            <a:spLocks noGrp="1"/>
          </p:cNvSpPr>
          <p:nvPr>
            <p:ph type="body" sz="half" idx="20"/>
          </p:nvPr>
        </p:nvSpPr>
        <p:spPr>
          <a:xfrm>
            <a:off x="413656" y="5645631"/>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3" name="Picture Placeholder 2">
            <a:extLst>
              <a:ext uri="{FF2B5EF4-FFF2-40B4-BE49-F238E27FC236}">
                <a16:creationId xmlns:a16="http://schemas.microsoft.com/office/drawing/2014/main" id="{19716662-3C77-F831-E45C-F9EA49810F58}"/>
              </a:ext>
            </a:extLst>
          </p:cNvPr>
          <p:cNvSpPr>
            <a:spLocks noGrp="1"/>
          </p:cNvSpPr>
          <p:nvPr>
            <p:ph type="pic" idx="21"/>
          </p:nvPr>
        </p:nvSpPr>
        <p:spPr>
          <a:xfrm>
            <a:off x="435428" y="3759827"/>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4" name="Picture Placeholder 2">
            <a:extLst>
              <a:ext uri="{FF2B5EF4-FFF2-40B4-BE49-F238E27FC236}">
                <a16:creationId xmlns:a16="http://schemas.microsoft.com/office/drawing/2014/main" id="{1ED1A14F-5E0D-476E-9C60-BD987EFC4940}"/>
              </a:ext>
            </a:extLst>
          </p:cNvPr>
          <p:cNvSpPr>
            <a:spLocks noGrp="1"/>
          </p:cNvSpPr>
          <p:nvPr>
            <p:ph type="pic" idx="22"/>
          </p:nvPr>
        </p:nvSpPr>
        <p:spPr>
          <a:xfrm>
            <a:off x="4303332" y="3759827"/>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5" name="Picture Placeholder 2">
            <a:extLst>
              <a:ext uri="{FF2B5EF4-FFF2-40B4-BE49-F238E27FC236}">
                <a16:creationId xmlns:a16="http://schemas.microsoft.com/office/drawing/2014/main" id="{A0003A4C-26CB-DD7F-0B22-024AFB58DC67}"/>
              </a:ext>
            </a:extLst>
          </p:cNvPr>
          <p:cNvSpPr>
            <a:spLocks noGrp="1"/>
          </p:cNvSpPr>
          <p:nvPr>
            <p:ph type="pic" idx="23"/>
          </p:nvPr>
        </p:nvSpPr>
        <p:spPr>
          <a:xfrm>
            <a:off x="8193008" y="3759827"/>
            <a:ext cx="3520020" cy="1750458"/>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6" name="Text Placeholder 3">
            <a:extLst>
              <a:ext uri="{FF2B5EF4-FFF2-40B4-BE49-F238E27FC236}">
                <a16:creationId xmlns:a16="http://schemas.microsoft.com/office/drawing/2014/main" id="{08CE8D58-56A2-6AE5-AB18-C53F4134DD88}"/>
              </a:ext>
            </a:extLst>
          </p:cNvPr>
          <p:cNvSpPr>
            <a:spLocks noGrp="1"/>
          </p:cNvSpPr>
          <p:nvPr>
            <p:ph type="body" sz="half" idx="24"/>
          </p:nvPr>
        </p:nvSpPr>
        <p:spPr>
          <a:xfrm>
            <a:off x="4281560" y="5645631"/>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7" name="Text Placeholder 3">
            <a:extLst>
              <a:ext uri="{FF2B5EF4-FFF2-40B4-BE49-F238E27FC236}">
                <a16:creationId xmlns:a16="http://schemas.microsoft.com/office/drawing/2014/main" id="{7A4C2D1F-1A58-AC60-F606-B816E5F23FFF}"/>
              </a:ext>
            </a:extLst>
          </p:cNvPr>
          <p:cNvSpPr>
            <a:spLocks noGrp="1"/>
          </p:cNvSpPr>
          <p:nvPr>
            <p:ph type="body" sz="half" idx="25"/>
          </p:nvPr>
        </p:nvSpPr>
        <p:spPr>
          <a:xfrm>
            <a:off x="8193008" y="5645631"/>
            <a:ext cx="3541792" cy="36576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Slide Number Placeholder 2">
            <a:extLst>
              <a:ext uri="{FF2B5EF4-FFF2-40B4-BE49-F238E27FC236}">
                <a16:creationId xmlns:a16="http://schemas.microsoft.com/office/drawing/2014/main" id="{DDD41E05-E2FD-7748-8B57-EC9C68C6891A}"/>
              </a:ext>
            </a:extLst>
          </p:cNvPr>
          <p:cNvSpPr>
            <a:spLocks noGrp="1"/>
          </p:cNvSpPr>
          <p:nvPr>
            <p:ph type="sldNum" sz="quarter" idx="26"/>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275033032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Collag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lstStyle/>
          <a:p>
            <a:r>
              <a:rPr lang="en-US"/>
              <a:t>Click to edit Master title style</a:t>
            </a:r>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2" name="Picture Placeholder 2">
            <a:extLst>
              <a:ext uri="{FF2B5EF4-FFF2-40B4-BE49-F238E27FC236}">
                <a16:creationId xmlns:a16="http://schemas.microsoft.com/office/drawing/2014/main" id="{EC508144-F984-C37C-90F6-AA8C545F3DA9}"/>
              </a:ext>
            </a:extLst>
          </p:cNvPr>
          <p:cNvSpPr>
            <a:spLocks noGrp="1"/>
          </p:cNvSpPr>
          <p:nvPr>
            <p:ph type="pic" idx="1"/>
          </p:nvPr>
        </p:nvSpPr>
        <p:spPr>
          <a:xfrm>
            <a:off x="446314" y="1542762"/>
            <a:ext cx="2611015"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3" name="Picture Placeholder 2">
            <a:extLst>
              <a:ext uri="{FF2B5EF4-FFF2-40B4-BE49-F238E27FC236}">
                <a16:creationId xmlns:a16="http://schemas.microsoft.com/office/drawing/2014/main" id="{35480D7F-9BE0-34B6-0080-2DFC58123F3E}"/>
              </a:ext>
            </a:extLst>
          </p:cNvPr>
          <p:cNvSpPr>
            <a:spLocks noGrp="1"/>
          </p:cNvSpPr>
          <p:nvPr>
            <p:ph type="pic" idx="14"/>
          </p:nvPr>
        </p:nvSpPr>
        <p:spPr>
          <a:xfrm>
            <a:off x="3344063" y="1542762"/>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9" name="Picture Placeholder 2">
            <a:extLst>
              <a:ext uri="{FF2B5EF4-FFF2-40B4-BE49-F238E27FC236}">
                <a16:creationId xmlns:a16="http://schemas.microsoft.com/office/drawing/2014/main" id="{5D5694FC-6767-0363-8F8C-4C8AEA0C5DCC}"/>
              </a:ext>
            </a:extLst>
          </p:cNvPr>
          <p:cNvSpPr>
            <a:spLocks noGrp="1"/>
          </p:cNvSpPr>
          <p:nvPr>
            <p:ph type="pic" idx="16"/>
          </p:nvPr>
        </p:nvSpPr>
        <p:spPr>
          <a:xfrm>
            <a:off x="6236553" y="1542762"/>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1" name="Picture Placeholder 2">
            <a:extLst>
              <a:ext uri="{FF2B5EF4-FFF2-40B4-BE49-F238E27FC236}">
                <a16:creationId xmlns:a16="http://schemas.microsoft.com/office/drawing/2014/main" id="{6223A017-A902-92C1-8A99-7D45B08D860D}"/>
              </a:ext>
            </a:extLst>
          </p:cNvPr>
          <p:cNvSpPr>
            <a:spLocks noGrp="1"/>
          </p:cNvSpPr>
          <p:nvPr>
            <p:ph type="pic" idx="17"/>
          </p:nvPr>
        </p:nvSpPr>
        <p:spPr>
          <a:xfrm>
            <a:off x="9129043" y="1542762"/>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5" name="Picture Placeholder 2">
            <a:extLst>
              <a:ext uri="{FF2B5EF4-FFF2-40B4-BE49-F238E27FC236}">
                <a16:creationId xmlns:a16="http://schemas.microsoft.com/office/drawing/2014/main" id="{FE352EAA-3DC6-450E-518D-B55638975ECE}"/>
              </a:ext>
            </a:extLst>
          </p:cNvPr>
          <p:cNvSpPr>
            <a:spLocks noGrp="1"/>
          </p:cNvSpPr>
          <p:nvPr>
            <p:ph type="pic" idx="18"/>
          </p:nvPr>
        </p:nvSpPr>
        <p:spPr>
          <a:xfrm>
            <a:off x="1843620" y="3651150"/>
            <a:ext cx="2611015"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6" name="Picture Placeholder 2">
            <a:extLst>
              <a:ext uri="{FF2B5EF4-FFF2-40B4-BE49-F238E27FC236}">
                <a16:creationId xmlns:a16="http://schemas.microsoft.com/office/drawing/2014/main" id="{1E5E3807-051E-4D4B-1143-A6B4BDDBB5D8}"/>
              </a:ext>
            </a:extLst>
          </p:cNvPr>
          <p:cNvSpPr>
            <a:spLocks noGrp="1"/>
          </p:cNvSpPr>
          <p:nvPr>
            <p:ph type="pic" idx="19"/>
          </p:nvPr>
        </p:nvSpPr>
        <p:spPr>
          <a:xfrm>
            <a:off x="4741369" y="3651150"/>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7" name="Picture Placeholder 2">
            <a:extLst>
              <a:ext uri="{FF2B5EF4-FFF2-40B4-BE49-F238E27FC236}">
                <a16:creationId xmlns:a16="http://schemas.microsoft.com/office/drawing/2014/main" id="{9659EF4B-6B57-DE2A-B33A-D60A659CFE6D}"/>
              </a:ext>
            </a:extLst>
          </p:cNvPr>
          <p:cNvSpPr>
            <a:spLocks noGrp="1"/>
          </p:cNvSpPr>
          <p:nvPr>
            <p:ph type="pic" idx="20"/>
          </p:nvPr>
        </p:nvSpPr>
        <p:spPr>
          <a:xfrm>
            <a:off x="7633859" y="3651150"/>
            <a:ext cx="2605756" cy="1885677"/>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Slide Number Placeholder 4">
            <a:extLst>
              <a:ext uri="{FF2B5EF4-FFF2-40B4-BE49-F238E27FC236}">
                <a16:creationId xmlns:a16="http://schemas.microsoft.com/office/drawing/2014/main" id="{CC7B7A1A-70E9-2FE4-C6F5-83B077FA0A30}"/>
              </a:ext>
            </a:extLst>
          </p:cNvPr>
          <p:cNvSpPr>
            <a:spLocks noGrp="1"/>
          </p:cNvSpPr>
          <p:nvPr>
            <p:ph type="sldNum" sz="quarter" idx="21"/>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689313171"/>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with 2 Photo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6521986" y="1643073"/>
            <a:ext cx="5212813"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3D45392-3CD8-B80C-F2B3-4B45BA45F3B0}"/>
              </a:ext>
            </a:extLst>
          </p:cNvPr>
          <p:cNvSpPr>
            <a:spLocks noGrp="1"/>
          </p:cNvSpPr>
          <p:nvPr>
            <p:ph type="title"/>
          </p:nvPr>
        </p:nvSpPr>
        <p:spPr/>
        <p:txBody>
          <a:bodyPr/>
          <a:lstStyle/>
          <a:p>
            <a:r>
              <a:rPr lang="en-US"/>
              <a:t>Click to edit Master title style</a:t>
            </a:r>
          </a:p>
        </p:txBody>
      </p:sp>
      <p:sp>
        <p:nvSpPr>
          <p:cNvPr id="10" name="Picture Placeholder 2">
            <a:extLst>
              <a:ext uri="{FF2B5EF4-FFF2-40B4-BE49-F238E27FC236}">
                <a16:creationId xmlns:a16="http://schemas.microsoft.com/office/drawing/2014/main" id="{0492B2E6-F25A-DAD4-50C4-028EE4F9F201}"/>
              </a:ext>
            </a:extLst>
          </p:cNvPr>
          <p:cNvSpPr>
            <a:spLocks noGrp="1"/>
          </p:cNvSpPr>
          <p:nvPr>
            <p:ph type="pic" idx="13"/>
          </p:nvPr>
        </p:nvSpPr>
        <p:spPr>
          <a:xfrm>
            <a:off x="6521986" y="3884037"/>
            <a:ext cx="5212813"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2" name="Text Placeholder 13">
            <a:extLst>
              <a:ext uri="{FF2B5EF4-FFF2-40B4-BE49-F238E27FC236}">
                <a16:creationId xmlns:a16="http://schemas.microsoft.com/office/drawing/2014/main" id="{6AB35901-94D3-C7C4-1CE7-B31E29C657CD}"/>
              </a:ext>
            </a:extLst>
          </p:cNvPr>
          <p:cNvSpPr>
            <a:spLocks noGrp="1"/>
          </p:cNvSpPr>
          <p:nvPr>
            <p:ph type="body" sz="quarter" idx="15"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2" name="Content Placeholder 2">
            <a:extLst>
              <a:ext uri="{FF2B5EF4-FFF2-40B4-BE49-F238E27FC236}">
                <a16:creationId xmlns:a16="http://schemas.microsoft.com/office/drawing/2014/main" id="{DC2C5294-0EFC-A3EC-D994-11DDCFE70D67}"/>
              </a:ext>
            </a:extLst>
          </p:cNvPr>
          <p:cNvSpPr>
            <a:spLocks noGrp="1"/>
          </p:cNvSpPr>
          <p:nvPr>
            <p:ph idx="18"/>
          </p:nvPr>
        </p:nvSpPr>
        <p:spPr>
          <a:xfrm>
            <a:off x="446315" y="1643073"/>
            <a:ext cx="5745165" cy="4307571"/>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a:extLst>
              <a:ext uri="{FF2B5EF4-FFF2-40B4-BE49-F238E27FC236}">
                <a16:creationId xmlns:a16="http://schemas.microsoft.com/office/drawing/2014/main" id="{467A134D-7A3A-AD4B-91DF-57347E308706}"/>
              </a:ext>
            </a:extLst>
          </p:cNvPr>
          <p:cNvSpPr/>
          <p:nvPr userDrawn="1"/>
        </p:nvSpPr>
        <p:spPr>
          <a:xfrm>
            <a:off x="6521986" y="3395949"/>
            <a:ext cx="5212813"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Text Placeholder 3">
            <a:extLst>
              <a:ext uri="{FF2B5EF4-FFF2-40B4-BE49-F238E27FC236}">
                <a16:creationId xmlns:a16="http://schemas.microsoft.com/office/drawing/2014/main" id="{4581B053-21C8-C0AD-58C7-637A6315D1B2}"/>
              </a:ext>
            </a:extLst>
          </p:cNvPr>
          <p:cNvSpPr>
            <a:spLocks noGrp="1"/>
          </p:cNvSpPr>
          <p:nvPr>
            <p:ph type="body" sz="half" idx="2"/>
          </p:nvPr>
        </p:nvSpPr>
        <p:spPr>
          <a:xfrm>
            <a:off x="6521726" y="3395949"/>
            <a:ext cx="5212943"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Rectangle 16">
            <a:extLst>
              <a:ext uri="{FF2B5EF4-FFF2-40B4-BE49-F238E27FC236}">
                <a16:creationId xmlns:a16="http://schemas.microsoft.com/office/drawing/2014/main" id="{D8B2033E-9DB9-9A2B-D4C5-6D8960838D22}"/>
              </a:ext>
            </a:extLst>
          </p:cNvPr>
          <p:cNvSpPr/>
          <p:nvPr userDrawn="1"/>
        </p:nvSpPr>
        <p:spPr>
          <a:xfrm>
            <a:off x="6521856" y="5636913"/>
            <a:ext cx="5212813"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Text Placeholder 3">
            <a:extLst>
              <a:ext uri="{FF2B5EF4-FFF2-40B4-BE49-F238E27FC236}">
                <a16:creationId xmlns:a16="http://schemas.microsoft.com/office/drawing/2014/main" id="{F02FFCFA-A84F-7535-4A5F-29A5FC646063}"/>
              </a:ext>
            </a:extLst>
          </p:cNvPr>
          <p:cNvSpPr>
            <a:spLocks noGrp="1"/>
          </p:cNvSpPr>
          <p:nvPr>
            <p:ph type="body" sz="half" idx="19"/>
          </p:nvPr>
        </p:nvSpPr>
        <p:spPr>
          <a:xfrm>
            <a:off x="6521726" y="5636913"/>
            <a:ext cx="5212813"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Slide Number Placeholder 3">
            <a:extLst>
              <a:ext uri="{FF2B5EF4-FFF2-40B4-BE49-F238E27FC236}">
                <a16:creationId xmlns:a16="http://schemas.microsoft.com/office/drawing/2014/main" id="{52FB5882-2267-1630-20F3-B4AD242C8785}"/>
              </a:ext>
            </a:extLst>
          </p:cNvPr>
          <p:cNvSpPr>
            <a:spLocks noGrp="1"/>
          </p:cNvSpPr>
          <p:nvPr>
            <p:ph type="sldNum" sz="quarter" idx="20"/>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88552715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hart with 3 Photo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F2E1BF6-9F66-A119-6E10-5D16400A750A}"/>
              </a:ext>
            </a:extLst>
          </p:cNvPr>
          <p:cNvSpPr>
            <a:spLocks noGrp="1"/>
          </p:cNvSpPr>
          <p:nvPr>
            <p:ph type="pic" idx="1"/>
          </p:nvPr>
        </p:nvSpPr>
        <p:spPr>
          <a:xfrm>
            <a:off x="6521986" y="1643073"/>
            <a:ext cx="5212813"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pic>
        <p:nvPicPr>
          <p:cNvPr id="9" name="Purdue Logo" descr="Purdue Logo">
            <a:extLst>
              <a:ext uri="{FF2B5EF4-FFF2-40B4-BE49-F238E27FC236}">
                <a16:creationId xmlns:a16="http://schemas.microsoft.com/office/drawing/2014/main" id="{0369561B-6E0A-309C-13AF-C89F6E6E2397}"/>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5" name="Title 4">
            <a:extLst>
              <a:ext uri="{FF2B5EF4-FFF2-40B4-BE49-F238E27FC236}">
                <a16:creationId xmlns:a16="http://schemas.microsoft.com/office/drawing/2014/main" id="{B3D45392-3CD8-B80C-F2B3-4B45BA45F3B0}"/>
              </a:ext>
            </a:extLst>
          </p:cNvPr>
          <p:cNvSpPr>
            <a:spLocks noGrp="1"/>
          </p:cNvSpPr>
          <p:nvPr>
            <p:ph type="title"/>
          </p:nvPr>
        </p:nvSpPr>
        <p:spPr/>
        <p:txBody>
          <a:bodyPr/>
          <a:lstStyle/>
          <a:p>
            <a:r>
              <a:rPr lang="en-US"/>
              <a:t>Click to edit Master title style</a:t>
            </a:r>
          </a:p>
        </p:txBody>
      </p:sp>
      <p:sp>
        <p:nvSpPr>
          <p:cNvPr id="10" name="Picture Placeholder 2">
            <a:extLst>
              <a:ext uri="{FF2B5EF4-FFF2-40B4-BE49-F238E27FC236}">
                <a16:creationId xmlns:a16="http://schemas.microsoft.com/office/drawing/2014/main" id="{0492B2E6-F25A-DAD4-50C4-028EE4F9F201}"/>
              </a:ext>
            </a:extLst>
          </p:cNvPr>
          <p:cNvSpPr>
            <a:spLocks noGrp="1"/>
          </p:cNvSpPr>
          <p:nvPr>
            <p:ph type="pic" idx="13"/>
          </p:nvPr>
        </p:nvSpPr>
        <p:spPr>
          <a:xfrm>
            <a:off x="9287219" y="3884037"/>
            <a:ext cx="2447580" cy="2055591"/>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1" name="Picture Placeholder 2">
            <a:extLst>
              <a:ext uri="{FF2B5EF4-FFF2-40B4-BE49-F238E27FC236}">
                <a16:creationId xmlns:a16="http://schemas.microsoft.com/office/drawing/2014/main" id="{E4F1D849-D57F-29CA-A61A-410807726101}"/>
              </a:ext>
            </a:extLst>
          </p:cNvPr>
          <p:cNvSpPr>
            <a:spLocks noGrp="1"/>
          </p:cNvSpPr>
          <p:nvPr>
            <p:ph type="pic" idx="14"/>
          </p:nvPr>
        </p:nvSpPr>
        <p:spPr>
          <a:xfrm>
            <a:off x="6521986" y="3879120"/>
            <a:ext cx="2528916" cy="2055592"/>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2" name="Text Placeholder 13">
            <a:extLst>
              <a:ext uri="{FF2B5EF4-FFF2-40B4-BE49-F238E27FC236}">
                <a16:creationId xmlns:a16="http://schemas.microsoft.com/office/drawing/2014/main" id="{6AB35901-94D3-C7C4-1CE7-B31E29C657CD}"/>
              </a:ext>
            </a:extLst>
          </p:cNvPr>
          <p:cNvSpPr>
            <a:spLocks noGrp="1"/>
          </p:cNvSpPr>
          <p:nvPr>
            <p:ph type="body" sz="quarter" idx="15"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2" name="Content Placeholder 2">
            <a:extLst>
              <a:ext uri="{FF2B5EF4-FFF2-40B4-BE49-F238E27FC236}">
                <a16:creationId xmlns:a16="http://schemas.microsoft.com/office/drawing/2014/main" id="{DC2C5294-0EFC-A3EC-D994-11DDCFE70D67}"/>
              </a:ext>
            </a:extLst>
          </p:cNvPr>
          <p:cNvSpPr>
            <a:spLocks noGrp="1"/>
          </p:cNvSpPr>
          <p:nvPr>
            <p:ph idx="18"/>
          </p:nvPr>
        </p:nvSpPr>
        <p:spPr>
          <a:xfrm>
            <a:off x="446315" y="1643073"/>
            <a:ext cx="5745165" cy="4307571"/>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ECAC4E08-5A51-BF4F-655E-4E54DD771548}"/>
              </a:ext>
            </a:extLst>
          </p:cNvPr>
          <p:cNvSpPr/>
          <p:nvPr userDrawn="1"/>
        </p:nvSpPr>
        <p:spPr>
          <a:xfrm>
            <a:off x="6521986" y="3395949"/>
            <a:ext cx="5212813"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ext Placeholder 3">
            <a:extLst>
              <a:ext uri="{FF2B5EF4-FFF2-40B4-BE49-F238E27FC236}">
                <a16:creationId xmlns:a16="http://schemas.microsoft.com/office/drawing/2014/main" id="{27D80C23-74F3-F853-02BF-83C743039F6E}"/>
              </a:ext>
            </a:extLst>
          </p:cNvPr>
          <p:cNvSpPr>
            <a:spLocks noGrp="1"/>
          </p:cNvSpPr>
          <p:nvPr>
            <p:ph type="body" sz="half" idx="2"/>
          </p:nvPr>
        </p:nvSpPr>
        <p:spPr>
          <a:xfrm>
            <a:off x="6571823" y="3395949"/>
            <a:ext cx="5162846"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Rectangle 6">
            <a:extLst>
              <a:ext uri="{FF2B5EF4-FFF2-40B4-BE49-F238E27FC236}">
                <a16:creationId xmlns:a16="http://schemas.microsoft.com/office/drawing/2014/main" id="{F8F22EB8-4EFD-86A4-8EB8-8A4F1A1AA2DF}"/>
              </a:ext>
            </a:extLst>
          </p:cNvPr>
          <p:cNvSpPr/>
          <p:nvPr userDrawn="1"/>
        </p:nvSpPr>
        <p:spPr>
          <a:xfrm>
            <a:off x="6512818" y="5631997"/>
            <a:ext cx="2512330"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Text Placeholder 3">
            <a:extLst>
              <a:ext uri="{FF2B5EF4-FFF2-40B4-BE49-F238E27FC236}">
                <a16:creationId xmlns:a16="http://schemas.microsoft.com/office/drawing/2014/main" id="{66A4B2AA-E0AE-18DD-BAA3-AF2A9CA6987A}"/>
              </a:ext>
            </a:extLst>
          </p:cNvPr>
          <p:cNvSpPr>
            <a:spLocks noGrp="1"/>
          </p:cNvSpPr>
          <p:nvPr>
            <p:ph type="body" sz="half" idx="19"/>
          </p:nvPr>
        </p:nvSpPr>
        <p:spPr>
          <a:xfrm>
            <a:off x="6562654" y="5631997"/>
            <a:ext cx="2488248"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5" name="Rectangle 14">
            <a:extLst>
              <a:ext uri="{FF2B5EF4-FFF2-40B4-BE49-F238E27FC236}">
                <a16:creationId xmlns:a16="http://schemas.microsoft.com/office/drawing/2014/main" id="{E18B5CD1-FF93-2C9C-1BFF-73A3CE39E65D}"/>
              </a:ext>
            </a:extLst>
          </p:cNvPr>
          <p:cNvSpPr/>
          <p:nvPr userDrawn="1"/>
        </p:nvSpPr>
        <p:spPr>
          <a:xfrm>
            <a:off x="9287218" y="5641703"/>
            <a:ext cx="2431941" cy="302715"/>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Text Placeholder 3">
            <a:extLst>
              <a:ext uri="{FF2B5EF4-FFF2-40B4-BE49-F238E27FC236}">
                <a16:creationId xmlns:a16="http://schemas.microsoft.com/office/drawing/2014/main" id="{C52272AC-9734-6D60-9441-B5E7B9E4E372}"/>
              </a:ext>
            </a:extLst>
          </p:cNvPr>
          <p:cNvSpPr>
            <a:spLocks noGrp="1"/>
          </p:cNvSpPr>
          <p:nvPr>
            <p:ph type="body" sz="half" idx="20"/>
          </p:nvPr>
        </p:nvSpPr>
        <p:spPr>
          <a:xfrm>
            <a:off x="9337055" y="5641703"/>
            <a:ext cx="2408630" cy="302715"/>
          </a:xfrm>
        </p:spPr>
        <p:txBody>
          <a:bodyPr>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3" name="Slide Number Placeholder 12">
            <a:extLst>
              <a:ext uri="{FF2B5EF4-FFF2-40B4-BE49-F238E27FC236}">
                <a16:creationId xmlns:a16="http://schemas.microsoft.com/office/drawing/2014/main" id="{5060CCDA-D884-EB50-0B9C-1003FDB3977F}"/>
              </a:ext>
            </a:extLst>
          </p:cNvPr>
          <p:cNvSpPr>
            <a:spLocks noGrp="1"/>
          </p:cNvSpPr>
          <p:nvPr>
            <p:ph type="sldNum" sz="quarter" idx="21"/>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7034418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Gold">
    <p:bg>
      <p:bgPr>
        <a:solidFill>
          <a:schemeClr val="accent1"/>
        </a:solidFill>
        <a:effectLst/>
      </p:bgPr>
    </p:bg>
    <p:spTree>
      <p:nvGrpSpPr>
        <p:cNvPr id="1" name=""/>
        <p:cNvGrpSpPr/>
        <p:nvPr/>
      </p:nvGrpSpPr>
      <p:grpSpPr>
        <a:xfrm>
          <a:off x="0" y="0"/>
          <a:ext cx="0" cy="0"/>
          <a:chOff x="0" y="0"/>
          <a:chExt cx="0" cy="0"/>
        </a:xfrm>
      </p:grpSpPr>
      <p:pic>
        <p:nvPicPr>
          <p:cNvPr id="2" name="Black Triangle">
            <a:extLst>
              <a:ext uri="{FF2B5EF4-FFF2-40B4-BE49-F238E27FC236}">
                <a16:creationId xmlns:a16="http://schemas.microsoft.com/office/drawing/2014/main" id="{E6FF8326-7C7F-B6EE-5081-7AD19B61BF99}"/>
              </a:ext>
            </a:extLst>
          </p:cNvPr>
          <p:cNvPicPr>
            <a:picLocks noChangeAspect="1"/>
          </p:cNvPicPr>
          <p:nvPr userDrawn="1"/>
        </p:nvPicPr>
        <p:blipFill>
          <a:blip r:embed="rId2"/>
          <a:stretch>
            <a:fillRect/>
          </a:stretch>
        </p:blipFill>
        <p:spPr>
          <a:xfrm>
            <a:off x="9956800" y="0"/>
            <a:ext cx="2235200" cy="6858000"/>
          </a:xfrm>
          <a:prstGeom prst="rect">
            <a:avLst/>
          </a:prstGeom>
          <a:noFill/>
        </p:spPr>
      </p:pic>
      <p:pic>
        <p:nvPicPr>
          <p:cNvPr id="4" name="Purdue Logo" descr="Purdue Logo">
            <a:extLst>
              <a:ext uri="{FF2B5EF4-FFF2-40B4-BE49-F238E27FC236}">
                <a16:creationId xmlns:a16="http://schemas.microsoft.com/office/drawing/2014/main" id="{BA4B2908-555F-78CD-D5EA-D087520FF3FF}"/>
              </a:ext>
            </a:extLst>
          </p:cNvPr>
          <p:cNvPicPr>
            <a:picLocks noChangeAspect="1"/>
          </p:cNvPicPr>
          <p:nvPr userDrawn="1"/>
        </p:nvPicPr>
        <p:blipFill>
          <a:blip r:embed="rId3"/>
          <a:stretch>
            <a:fillRect/>
          </a:stretch>
        </p:blipFill>
        <p:spPr>
          <a:xfrm>
            <a:off x="1034143" y="5756156"/>
            <a:ext cx="2709200" cy="484940"/>
          </a:xfrm>
          <a:prstGeom prst="rect">
            <a:avLst/>
          </a:prstGeom>
        </p:spPr>
      </p:pic>
      <p:sp>
        <p:nvSpPr>
          <p:cNvPr id="6" name="Title 6">
            <a:extLst>
              <a:ext uri="{FF2B5EF4-FFF2-40B4-BE49-F238E27FC236}">
                <a16:creationId xmlns:a16="http://schemas.microsoft.com/office/drawing/2014/main" id="{B1EEEEC0-D7E4-4DE5-4E3D-FAAD9ABA8990}"/>
              </a:ext>
            </a:extLst>
          </p:cNvPr>
          <p:cNvSpPr>
            <a:spLocks noGrp="1"/>
          </p:cNvSpPr>
          <p:nvPr>
            <p:ph type="title" hasCustomPrompt="1"/>
          </p:nvPr>
        </p:nvSpPr>
        <p:spPr>
          <a:xfrm>
            <a:off x="1023257" y="1812045"/>
            <a:ext cx="7763458" cy="719757"/>
          </a:xfrm>
        </p:spPr>
        <p:txBody>
          <a:bodyPr>
            <a:noAutofit/>
          </a:bodyPr>
          <a:lstStyle>
            <a:lvl1pPr>
              <a:defRPr sz="5400" cap="none">
                <a:solidFill>
                  <a:schemeClr val="tx1"/>
                </a:solidFill>
              </a:defRPr>
            </a:lvl1pPr>
          </a:lstStyle>
          <a:p>
            <a:r>
              <a:rPr lang="en-US"/>
              <a:t>Presentation Title</a:t>
            </a:r>
          </a:p>
        </p:txBody>
      </p:sp>
      <p:sp>
        <p:nvSpPr>
          <p:cNvPr id="9" name="Text Placeholder 8">
            <a:extLst>
              <a:ext uri="{FF2B5EF4-FFF2-40B4-BE49-F238E27FC236}">
                <a16:creationId xmlns:a16="http://schemas.microsoft.com/office/drawing/2014/main" id="{D8EDB9B8-C811-84E9-5F58-0130F3A8050C}"/>
              </a:ext>
            </a:extLst>
          </p:cNvPr>
          <p:cNvSpPr>
            <a:spLocks noGrp="1"/>
          </p:cNvSpPr>
          <p:nvPr>
            <p:ph type="body" sz="quarter" idx="10" hasCustomPrompt="1"/>
          </p:nvPr>
        </p:nvSpPr>
        <p:spPr>
          <a:xfrm>
            <a:off x="1023257" y="2617146"/>
            <a:ext cx="7763458" cy="449263"/>
          </a:xfrm>
        </p:spPr>
        <p:txBody>
          <a:bodyPr>
            <a:noAutofit/>
          </a:bodyPr>
          <a:lstStyle>
            <a:lvl1pPr marL="0" indent="0">
              <a:buFontTx/>
              <a:buNone/>
              <a:defRPr sz="2000" b="1">
                <a:solidFill>
                  <a:schemeClr val="tx1"/>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Subtitle</a:t>
            </a:r>
          </a:p>
        </p:txBody>
      </p:sp>
      <p:sp>
        <p:nvSpPr>
          <p:cNvPr id="10" name="Text Placeholder 8">
            <a:extLst>
              <a:ext uri="{FF2B5EF4-FFF2-40B4-BE49-F238E27FC236}">
                <a16:creationId xmlns:a16="http://schemas.microsoft.com/office/drawing/2014/main" id="{24BF34A7-30DF-7BD2-A5A2-434BBF6672CA}"/>
              </a:ext>
            </a:extLst>
          </p:cNvPr>
          <p:cNvSpPr>
            <a:spLocks noGrp="1"/>
          </p:cNvSpPr>
          <p:nvPr>
            <p:ph type="body" sz="quarter" idx="11" hasCustomPrompt="1"/>
          </p:nvPr>
        </p:nvSpPr>
        <p:spPr>
          <a:xfrm>
            <a:off x="1023257" y="3148847"/>
            <a:ext cx="7763458" cy="449263"/>
          </a:xfrm>
        </p:spPr>
        <p:txBody>
          <a:bodyPr>
            <a:normAutofit/>
          </a:bodyPr>
          <a:lstStyle>
            <a:lvl1pPr marL="0" indent="0">
              <a:buFontTx/>
              <a:buNone/>
              <a:defRPr sz="1600">
                <a:solidFill>
                  <a:schemeClr val="tx1"/>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3/31/23</a:t>
            </a:r>
          </a:p>
        </p:txBody>
      </p:sp>
    </p:spTree>
    <p:extLst>
      <p:ext uri="{BB962C8B-B14F-4D97-AF65-F5344CB8AC3E}">
        <p14:creationId xmlns:p14="http://schemas.microsoft.com/office/powerpoint/2010/main" val="569925206"/>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 - 3 Blocks - Blac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4CFF414-FA47-F7EC-7EFB-7073E26BB831}"/>
              </a:ext>
            </a:extLst>
          </p:cNvPr>
          <p:cNvSpPr/>
          <p:nvPr userDrawn="1"/>
        </p:nvSpPr>
        <p:spPr>
          <a:xfrm>
            <a:off x="7938475" y="1315894"/>
            <a:ext cx="3319531" cy="451326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13C0F4F-1E76-E3A4-E5AA-8FA79C7C69FB}"/>
              </a:ext>
            </a:extLst>
          </p:cNvPr>
          <p:cNvSpPr/>
          <p:nvPr userDrawn="1"/>
        </p:nvSpPr>
        <p:spPr>
          <a:xfrm>
            <a:off x="4420956" y="1315895"/>
            <a:ext cx="3319531" cy="451326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67105CB-DECE-0616-2A57-776784CFC1CB}"/>
              </a:ext>
            </a:extLst>
          </p:cNvPr>
          <p:cNvSpPr/>
          <p:nvPr userDrawn="1"/>
        </p:nvSpPr>
        <p:spPr>
          <a:xfrm>
            <a:off x="903437" y="1315896"/>
            <a:ext cx="3319531" cy="451326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Text Placeholder 6">
            <a:extLst>
              <a:ext uri="{FF2B5EF4-FFF2-40B4-BE49-F238E27FC236}">
                <a16:creationId xmlns:a16="http://schemas.microsoft.com/office/drawing/2014/main" id="{1813FE17-B697-FB87-4ED6-D832D798E901}"/>
              </a:ext>
            </a:extLst>
          </p:cNvPr>
          <p:cNvSpPr>
            <a:spLocks noGrp="1"/>
          </p:cNvSpPr>
          <p:nvPr>
            <p:ph type="body" sz="quarter" idx="10" hasCustomPrompt="1"/>
          </p:nvPr>
        </p:nvSpPr>
        <p:spPr>
          <a:xfrm>
            <a:off x="903506" y="1436468"/>
            <a:ext cx="3319462" cy="339561"/>
          </a:xfrm>
        </p:spPr>
        <p:txBody>
          <a:bodyPr>
            <a:noAutofit/>
          </a:bodyPr>
          <a:lstStyle>
            <a:lvl1pPr marL="0" indent="0" algn="ctr" fontAlgn="t">
              <a:spcBef>
                <a:spcPts val="0"/>
              </a:spcBef>
              <a:buFontTx/>
              <a:buNone/>
              <a:defRPr sz="1800" baseline="0">
                <a:solidFill>
                  <a:schemeClr val="bg1"/>
                </a:solidFill>
                <a:latin typeface="+mj-lt"/>
              </a:defRPr>
            </a:lvl1pPr>
          </a:lstStyle>
          <a:p>
            <a:pPr lvl="0"/>
            <a:r>
              <a:rPr lang="en-US"/>
              <a:t>Click to edit Subhead</a:t>
            </a:r>
          </a:p>
        </p:txBody>
      </p:sp>
      <p:sp>
        <p:nvSpPr>
          <p:cNvPr id="9" name="Text Placeholder 8">
            <a:extLst>
              <a:ext uri="{FF2B5EF4-FFF2-40B4-BE49-F238E27FC236}">
                <a16:creationId xmlns:a16="http://schemas.microsoft.com/office/drawing/2014/main" id="{8CE94D6C-2E61-91FC-DA54-8FB71DE93C01}"/>
              </a:ext>
            </a:extLst>
          </p:cNvPr>
          <p:cNvSpPr>
            <a:spLocks noGrp="1"/>
          </p:cNvSpPr>
          <p:nvPr>
            <p:ph type="body" sz="quarter" idx="11" hasCustomPrompt="1"/>
          </p:nvPr>
        </p:nvSpPr>
        <p:spPr>
          <a:xfrm>
            <a:off x="1101943" y="2043222"/>
            <a:ext cx="2950589" cy="1691333"/>
          </a:xfrm>
        </p:spPr>
        <p:txBody>
          <a:bodyPr>
            <a:noAutofit/>
          </a:bodyPr>
          <a:lstStyle>
            <a:lvl1pPr marL="0" indent="0" algn="l">
              <a:buFontTx/>
              <a:buNone/>
              <a:defRPr sz="1400">
                <a:solidFill>
                  <a:schemeClr val="bg1"/>
                </a:solidFill>
                <a:latin typeface="+mn-lt"/>
              </a:defRPr>
            </a:lvl1pPr>
          </a:lstStyle>
          <a:p>
            <a:r>
              <a:rPr lang="de-DE" sz="1400" err="1">
                <a:solidFill>
                  <a:schemeClr val="bg1"/>
                </a:solidFill>
                <a:latin typeface="Franklin Gothic Book" panose="020B0503020102020204" pitchFamily="34" charset="0"/>
              </a:rPr>
              <a:t>Lorem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ipsum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dolor</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sit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amet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consetetur</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sadipscing</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elitr</a:t>
            </a:r>
            <a:r>
              <a:rPr lang="de-DE" sz="1400">
                <a:solidFill>
                  <a:schemeClr val="bg1"/>
                </a:solidFill>
                <a:latin typeface="Franklin Gothic Book" panose="020B0503020102020204" pitchFamily="34" charset="0"/>
              </a:rPr>
              <a:t>, sed </a:t>
            </a:r>
            <a:r>
              <a:rPr lang="de-DE" sz="1400" err="1">
                <a:solidFill>
                  <a:schemeClr val="bg1"/>
                </a:solidFill>
                <a:latin typeface="Franklin Gothic Book" panose="020B0503020102020204" pitchFamily="34" charset="0"/>
              </a:rPr>
              <a:t>diam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nonumy</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eirmod</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tempor</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invidunt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ut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labore</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dolore</a:t>
            </a:r>
            <a:r>
              <a:rPr lang="de-DE" sz="1400">
                <a:solidFill>
                  <a:schemeClr val="bg1"/>
                </a:solidFill>
                <a:latin typeface="Franklin Gothic Book" panose="020B0503020102020204" pitchFamily="34" charset="0"/>
              </a:rPr>
              <a:t> magna </a:t>
            </a:r>
            <a:r>
              <a:rPr lang="de-DE" sz="1400" err="1">
                <a:solidFill>
                  <a:schemeClr val="bg1"/>
                </a:solidFill>
                <a:latin typeface="Franklin Gothic Book" panose="020B0503020102020204" pitchFamily="34" charset="0"/>
              </a:rPr>
              <a:t>aliquyam</a:t>
            </a:r>
            <a:r>
              <a:rPr lang="de-DE" sz="1400">
                <a:solidFill>
                  <a:schemeClr val="bg1"/>
                </a:solidFill>
                <a:latin typeface="Franklin Gothic Book" panose="020B0503020102020204" pitchFamily="34" charset="0"/>
              </a:rPr>
              <a:t> erat, sed </a:t>
            </a:r>
            <a:r>
              <a:rPr lang="de-DE" sz="1400" err="1">
                <a:solidFill>
                  <a:schemeClr val="bg1"/>
                </a:solidFill>
                <a:latin typeface="Franklin Gothic Book" panose="020B0503020102020204" pitchFamily="34" charset="0"/>
              </a:rPr>
              <a:t>diam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voluptua</a:t>
            </a:r>
            <a:r>
              <a:rPr lang="de-DE" sz="1400">
                <a:solidFill>
                  <a:schemeClr val="bg1"/>
                </a:solidFill>
                <a:latin typeface="Franklin Gothic Book" panose="020B0503020102020204" pitchFamily="34" charset="0"/>
              </a:rPr>
              <a:t>. At </a:t>
            </a:r>
            <a:r>
              <a:rPr lang="de-DE" sz="1400" err="1">
                <a:solidFill>
                  <a:schemeClr val="bg1"/>
                </a:solidFill>
                <a:latin typeface="Franklin Gothic Book" panose="020B0503020102020204" pitchFamily="34" charset="0"/>
              </a:rPr>
              <a:t>vero</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eos</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accusam</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justo</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duo</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dolores</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ea</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rebum</a:t>
            </a:r>
            <a:r>
              <a:rPr lang="de-DE" sz="1400">
                <a:solidFill>
                  <a:schemeClr val="bg1"/>
                </a:solidFill>
                <a:latin typeface="Franklin Gothic Book" panose="020B0503020102020204" pitchFamily="34" charset="0"/>
              </a:rPr>
              <a:t>.</a:t>
            </a:r>
          </a:p>
          <a:p>
            <a:endParaRPr lang="en-US">
              <a:solidFill>
                <a:schemeClr val="bg1"/>
              </a:solidFill>
            </a:endParaRPr>
          </a:p>
          <a:p>
            <a:pPr lvl="0"/>
            <a:endParaRPr lang="en-US"/>
          </a:p>
        </p:txBody>
      </p:sp>
      <p:sp>
        <p:nvSpPr>
          <p:cNvPr id="11" name="Picture Placeholder 10">
            <a:extLst>
              <a:ext uri="{FF2B5EF4-FFF2-40B4-BE49-F238E27FC236}">
                <a16:creationId xmlns:a16="http://schemas.microsoft.com/office/drawing/2014/main" id="{8B65CB9D-AA49-05C2-2100-C63D32C82B85}"/>
              </a:ext>
            </a:extLst>
          </p:cNvPr>
          <p:cNvSpPr>
            <a:spLocks noGrp="1"/>
          </p:cNvSpPr>
          <p:nvPr>
            <p:ph type="pic" sz="quarter" idx="12"/>
          </p:nvPr>
        </p:nvSpPr>
        <p:spPr>
          <a:xfrm>
            <a:off x="1101943" y="4045824"/>
            <a:ext cx="2951163" cy="1555750"/>
          </a:xfrm>
        </p:spPr>
        <p:txBody>
          <a:bodyPr/>
          <a:lstStyle>
            <a:lvl1pPr marL="0" indent="0">
              <a:buNone/>
              <a:defRPr/>
            </a:lvl1pPr>
          </a:lstStyle>
          <a:p>
            <a:r>
              <a:rPr lang="en-US"/>
              <a:t>Click icon to add picture</a:t>
            </a:r>
          </a:p>
        </p:txBody>
      </p:sp>
      <p:sp>
        <p:nvSpPr>
          <p:cNvPr id="17" name="Text Placeholder 6">
            <a:extLst>
              <a:ext uri="{FF2B5EF4-FFF2-40B4-BE49-F238E27FC236}">
                <a16:creationId xmlns:a16="http://schemas.microsoft.com/office/drawing/2014/main" id="{43204028-135E-83A2-B94A-693154F531B4}"/>
              </a:ext>
            </a:extLst>
          </p:cNvPr>
          <p:cNvSpPr>
            <a:spLocks noGrp="1"/>
          </p:cNvSpPr>
          <p:nvPr>
            <p:ph type="body" sz="quarter" idx="13" hasCustomPrompt="1"/>
          </p:nvPr>
        </p:nvSpPr>
        <p:spPr>
          <a:xfrm>
            <a:off x="4421284" y="1436468"/>
            <a:ext cx="3319462" cy="339561"/>
          </a:xfrm>
        </p:spPr>
        <p:txBody>
          <a:bodyPr>
            <a:noAutofit/>
          </a:bodyPr>
          <a:lstStyle>
            <a:lvl1pPr marL="0" indent="0" algn="ctr" fontAlgn="t">
              <a:spcBef>
                <a:spcPts val="0"/>
              </a:spcBef>
              <a:buFontTx/>
              <a:buNone/>
              <a:defRPr sz="1800" baseline="0">
                <a:solidFill>
                  <a:schemeClr val="bg1"/>
                </a:solidFill>
                <a:latin typeface="+mj-lt"/>
              </a:defRPr>
            </a:lvl1pPr>
          </a:lstStyle>
          <a:p>
            <a:pPr lvl="0"/>
            <a:r>
              <a:rPr lang="en-US"/>
              <a:t>Click to edit Subhead</a:t>
            </a:r>
          </a:p>
        </p:txBody>
      </p:sp>
      <p:sp>
        <p:nvSpPr>
          <p:cNvPr id="18" name="Text Placeholder 8">
            <a:extLst>
              <a:ext uri="{FF2B5EF4-FFF2-40B4-BE49-F238E27FC236}">
                <a16:creationId xmlns:a16="http://schemas.microsoft.com/office/drawing/2014/main" id="{756D1137-A56F-85A2-FEB3-FEBA9D3C86F5}"/>
              </a:ext>
            </a:extLst>
          </p:cNvPr>
          <p:cNvSpPr>
            <a:spLocks noGrp="1"/>
          </p:cNvSpPr>
          <p:nvPr>
            <p:ph type="body" sz="quarter" idx="14" hasCustomPrompt="1"/>
          </p:nvPr>
        </p:nvSpPr>
        <p:spPr>
          <a:xfrm>
            <a:off x="4619721" y="2043222"/>
            <a:ext cx="2950589" cy="1691333"/>
          </a:xfrm>
        </p:spPr>
        <p:txBody>
          <a:bodyPr>
            <a:noAutofit/>
          </a:bodyPr>
          <a:lstStyle>
            <a:lvl1pPr marL="0" indent="0" algn="l">
              <a:buFontTx/>
              <a:buNone/>
              <a:defRPr sz="1400">
                <a:solidFill>
                  <a:schemeClr val="bg1"/>
                </a:solidFill>
                <a:latin typeface="+mn-lt"/>
              </a:defRPr>
            </a:lvl1pPr>
          </a:lstStyle>
          <a:p>
            <a:r>
              <a:rPr lang="de-DE" sz="1400" err="1">
                <a:solidFill>
                  <a:schemeClr val="bg1"/>
                </a:solidFill>
                <a:latin typeface="Franklin Gothic Book" panose="020B0503020102020204" pitchFamily="34" charset="0"/>
              </a:rPr>
              <a:t>Lorem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ipsum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dolor</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sit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amet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consetetur</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sadipscing</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elitr</a:t>
            </a:r>
            <a:r>
              <a:rPr lang="de-DE" sz="1400">
                <a:solidFill>
                  <a:schemeClr val="bg1"/>
                </a:solidFill>
                <a:latin typeface="Franklin Gothic Book" panose="020B0503020102020204" pitchFamily="34" charset="0"/>
              </a:rPr>
              <a:t>, sed </a:t>
            </a:r>
            <a:r>
              <a:rPr lang="de-DE" sz="1400" err="1">
                <a:solidFill>
                  <a:schemeClr val="bg1"/>
                </a:solidFill>
                <a:latin typeface="Franklin Gothic Book" panose="020B0503020102020204" pitchFamily="34" charset="0"/>
              </a:rPr>
              <a:t>diam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nonumy</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eirmod</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tempor</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invidunt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ut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labore</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dolore</a:t>
            </a:r>
            <a:r>
              <a:rPr lang="de-DE" sz="1400">
                <a:solidFill>
                  <a:schemeClr val="bg1"/>
                </a:solidFill>
                <a:latin typeface="Franklin Gothic Book" panose="020B0503020102020204" pitchFamily="34" charset="0"/>
              </a:rPr>
              <a:t> magna </a:t>
            </a:r>
            <a:r>
              <a:rPr lang="de-DE" sz="1400" err="1">
                <a:solidFill>
                  <a:schemeClr val="bg1"/>
                </a:solidFill>
                <a:latin typeface="Franklin Gothic Book" panose="020B0503020102020204" pitchFamily="34" charset="0"/>
              </a:rPr>
              <a:t>aliquyam</a:t>
            </a:r>
            <a:r>
              <a:rPr lang="de-DE" sz="1400">
                <a:solidFill>
                  <a:schemeClr val="bg1"/>
                </a:solidFill>
                <a:latin typeface="Franklin Gothic Book" panose="020B0503020102020204" pitchFamily="34" charset="0"/>
              </a:rPr>
              <a:t> erat, sed </a:t>
            </a:r>
            <a:r>
              <a:rPr lang="de-DE" sz="1400" err="1">
                <a:solidFill>
                  <a:schemeClr val="bg1"/>
                </a:solidFill>
                <a:latin typeface="Franklin Gothic Book" panose="020B0503020102020204" pitchFamily="34" charset="0"/>
              </a:rPr>
              <a:t>diam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voluptua</a:t>
            </a:r>
            <a:r>
              <a:rPr lang="de-DE" sz="1400">
                <a:solidFill>
                  <a:schemeClr val="bg1"/>
                </a:solidFill>
                <a:latin typeface="Franklin Gothic Book" panose="020B0503020102020204" pitchFamily="34" charset="0"/>
              </a:rPr>
              <a:t>. At </a:t>
            </a:r>
            <a:r>
              <a:rPr lang="de-DE" sz="1400" err="1">
                <a:solidFill>
                  <a:schemeClr val="bg1"/>
                </a:solidFill>
                <a:latin typeface="Franklin Gothic Book" panose="020B0503020102020204" pitchFamily="34" charset="0"/>
              </a:rPr>
              <a:t>vero</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eos</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accusam</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justo</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duo</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dolores</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ea</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rebum</a:t>
            </a:r>
            <a:r>
              <a:rPr lang="de-DE" sz="1400">
                <a:solidFill>
                  <a:schemeClr val="bg1"/>
                </a:solidFill>
                <a:latin typeface="Franklin Gothic Book" panose="020B0503020102020204" pitchFamily="34" charset="0"/>
              </a:rPr>
              <a:t>.</a:t>
            </a:r>
          </a:p>
          <a:p>
            <a:endParaRPr lang="en-US">
              <a:solidFill>
                <a:schemeClr val="bg1"/>
              </a:solidFill>
            </a:endParaRPr>
          </a:p>
          <a:p>
            <a:pPr lvl="0"/>
            <a:endParaRPr lang="en-US"/>
          </a:p>
        </p:txBody>
      </p:sp>
      <p:sp>
        <p:nvSpPr>
          <p:cNvPr id="19" name="Picture Placeholder 10">
            <a:extLst>
              <a:ext uri="{FF2B5EF4-FFF2-40B4-BE49-F238E27FC236}">
                <a16:creationId xmlns:a16="http://schemas.microsoft.com/office/drawing/2014/main" id="{D4E810FD-2D00-764A-B144-B235C21E32F6}"/>
              </a:ext>
            </a:extLst>
          </p:cNvPr>
          <p:cNvSpPr>
            <a:spLocks noGrp="1"/>
          </p:cNvSpPr>
          <p:nvPr>
            <p:ph type="pic" sz="quarter" idx="15"/>
          </p:nvPr>
        </p:nvSpPr>
        <p:spPr>
          <a:xfrm>
            <a:off x="4619721" y="4045824"/>
            <a:ext cx="2951163" cy="1555750"/>
          </a:xfrm>
        </p:spPr>
        <p:txBody>
          <a:bodyPr/>
          <a:lstStyle>
            <a:lvl1pPr marL="0" indent="0">
              <a:buNone/>
              <a:defRPr/>
            </a:lvl1pPr>
          </a:lstStyle>
          <a:p>
            <a:r>
              <a:rPr lang="en-US"/>
              <a:t>Click icon to add picture</a:t>
            </a:r>
          </a:p>
        </p:txBody>
      </p:sp>
      <p:sp>
        <p:nvSpPr>
          <p:cNvPr id="21" name="Text Placeholder 6">
            <a:extLst>
              <a:ext uri="{FF2B5EF4-FFF2-40B4-BE49-F238E27FC236}">
                <a16:creationId xmlns:a16="http://schemas.microsoft.com/office/drawing/2014/main" id="{0A71EF50-386A-A3B9-93FB-6EF179A4EE47}"/>
              </a:ext>
            </a:extLst>
          </p:cNvPr>
          <p:cNvSpPr>
            <a:spLocks noGrp="1"/>
          </p:cNvSpPr>
          <p:nvPr>
            <p:ph type="body" sz="quarter" idx="16" hasCustomPrompt="1"/>
          </p:nvPr>
        </p:nvSpPr>
        <p:spPr>
          <a:xfrm>
            <a:off x="7938803" y="1433918"/>
            <a:ext cx="3319462" cy="339561"/>
          </a:xfrm>
        </p:spPr>
        <p:txBody>
          <a:bodyPr>
            <a:noAutofit/>
          </a:bodyPr>
          <a:lstStyle>
            <a:lvl1pPr marL="0" indent="0" algn="ctr" fontAlgn="t">
              <a:spcBef>
                <a:spcPts val="0"/>
              </a:spcBef>
              <a:buFontTx/>
              <a:buNone/>
              <a:defRPr sz="1800" b="1" baseline="0">
                <a:solidFill>
                  <a:schemeClr val="bg1"/>
                </a:solidFill>
                <a:latin typeface="+mj-lt"/>
              </a:defRPr>
            </a:lvl1pPr>
          </a:lstStyle>
          <a:p>
            <a:pPr lvl="0"/>
            <a:r>
              <a:rPr lang="en-US"/>
              <a:t>Click to edit Subhead</a:t>
            </a:r>
          </a:p>
        </p:txBody>
      </p:sp>
      <p:sp>
        <p:nvSpPr>
          <p:cNvPr id="22" name="Text Placeholder 8">
            <a:extLst>
              <a:ext uri="{FF2B5EF4-FFF2-40B4-BE49-F238E27FC236}">
                <a16:creationId xmlns:a16="http://schemas.microsoft.com/office/drawing/2014/main" id="{326B9638-0AB1-0F11-EA67-211E59867313}"/>
              </a:ext>
            </a:extLst>
          </p:cNvPr>
          <p:cNvSpPr>
            <a:spLocks noGrp="1"/>
          </p:cNvSpPr>
          <p:nvPr>
            <p:ph type="body" sz="quarter" idx="17" hasCustomPrompt="1"/>
          </p:nvPr>
        </p:nvSpPr>
        <p:spPr>
          <a:xfrm>
            <a:off x="8137240" y="2040672"/>
            <a:ext cx="2950589" cy="1691333"/>
          </a:xfrm>
        </p:spPr>
        <p:txBody>
          <a:bodyPr>
            <a:noAutofit/>
          </a:bodyPr>
          <a:lstStyle>
            <a:lvl1pPr marL="0" indent="0" algn="l">
              <a:buFontTx/>
              <a:buNone/>
              <a:defRPr sz="1400" b="1">
                <a:solidFill>
                  <a:schemeClr val="bg1"/>
                </a:solidFill>
                <a:latin typeface="+mn-lt"/>
              </a:defRPr>
            </a:lvl1pPr>
          </a:lstStyle>
          <a:p>
            <a:r>
              <a:rPr lang="de-DE" sz="1400" err="1">
                <a:solidFill>
                  <a:schemeClr val="bg1"/>
                </a:solidFill>
                <a:latin typeface="Franklin Gothic Book" panose="020B0503020102020204" pitchFamily="34" charset="0"/>
              </a:rPr>
              <a:t>Lorem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ipsum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dolor</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sit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amet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consetetur</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sadipscing</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elitr</a:t>
            </a:r>
            <a:r>
              <a:rPr lang="de-DE" sz="1400">
                <a:solidFill>
                  <a:schemeClr val="bg1"/>
                </a:solidFill>
                <a:latin typeface="Franklin Gothic Book" panose="020B0503020102020204" pitchFamily="34" charset="0"/>
              </a:rPr>
              <a:t>, sed </a:t>
            </a:r>
            <a:r>
              <a:rPr lang="de-DE" sz="1400" err="1">
                <a:solidFill>
                  <a:schemeClr val="bg1"/>
                </a:solidFill>
                <a:latin typeface="Franklin Gothic Book" panose="020B0503020102020204" pitchFamily="34" charset="0"/>
              </a:rPr>
              <a:t>diam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nonumy</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eirmod</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tempor</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invidunt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ut</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labore</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dolore</a:t>
            </a:r>
            <a:r>
              <a:rPr lang="de-DE" sz="1400">
                <a:solidFill>
                  <a:schemeClr val="bg1"/>
                </a:solidFill>
                <a:latin typeface="Franklin Gothic Book" panose="020B0503020102020204" pitchFamily="34" charset="0"/>
              </a:rPr>
              <a:t> magna </a:t>
            </a:r>
            <a:r>
              <a:rPr lang="de-DE" sz="1400" err="1">
                <a:solidFill>
                  <a:schemeClr val="bg1"/>
                </a:solidFill>
                <a:latin typeface="Franklin Gothic Book" panose="020B0503020102020204" pitchFamily="34" charset="0"/>
              </a:rPr>
              <a:t>aliquyam</a:t>
            </a:r>
            <a:r>
              <a:rPr lang="de-DE" sz="1400">
                <a:solidFill>
                  <a:schemeClr val="bg1"/>
                </a:solidFill>
                <a:latin typeface="Franklin Gothic Book" panose="020B0503020102020204" pitchFamily="34" charset="0"/>
              </a:rPr>
              <a:t> erat, sed </a:t>
            </a:r>
            <a:r>
              <a:rPr lang="de-DE" sz="1400" err="1">
                <a:solidFill>
                  <a:schemeClr val="bg1"/>
                </a:solidFill>
                <a:latin typeface="Franklin Gothic Book" panose="020B0503020102020204" pitchFamily="34" charset="0"/>
              </a:rPr>
              <a:t>diam</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voluptua</a:t>
            </a:r>
            <a:r>
              <a:rPr lang="de-DE" sz="1400">
                <a:solidFill>
                  <a:schemeClr val="bg1"/>
                </a:solidFill>
                <a:latin typeface="Franklin Gothic Book" panose="020B0503020102020204" pitchFamily="34" charset="0"/>
              </a:rPr>
              <a:t>. At </a:t>
            </a:r>
            <a:r>
              <a:rPr lang="de-DE" sz="1400" err="1">
                <a:solidFill>
                  <a:schemeClr val="bg1"/>
                </a:solidFill>
                <a:latin typeface="Franklin Gothic Book" panose="020B0503020102020204" pitchFamily="34" charset="0"/>
              </a:rPr>
              <a:t>vero</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eos</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accusam</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justo</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duo</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dolores</a:t>
            </a:r>
            <a:r>
              <a:rPr lang="de-DE" sz="1400">
                <a:solidFill>
                  <a:schemeClr val="bg1"/>
                </a:solidFill>
                <a:latin typeface="Franklin Gothic Book" panose="020B0503020102020204" pitchFamily="34" charset="0"/>
              </a:rPr>
              <a:t> et </a:t>
            </a:r>
            <a:r>
              <a:rPr lang="de-DE" sz="1400" err="1">
                <a:solidFill>
                  <a:schemeClr val="bg1"/>
                </a:solidFill>
                <a:latin typeface="Franklin Gothic Book" panose="020B0503020102020204" pitchFamily="34" charset="0"/>
              </a:rPr>
              <a:t>ea</a:t>
            </a:r>
            <a:r>
              <a:rPr lang="de-DE" sz="1400">
                <a:solidFill>
                  <a:schemeClr val="bg1"/>
                </a:solidFill>
                <a:latin typeface="Franklin Gothic Book" panose="020B0503020102020204" pitchFamily="34" charset="0"/>
              </a:rPr>
              <a:t> </a:t>
            </a:r>
            <a:r>
              <a:rPr lang="de-DE" sz="1400" err="1">
                <a:solidFill>
                  <a:schemeClr val="bg1"/>
                </a:solidFill>
                <a:latin typeface="Franklin Gothic Book" panose="020B0503020102020204" pitchFamily="34" charset="0"/>
              </a:rPr>
              <a:t>rebum</a:t>
            </a:r>
            <a:r>
              <a:rPr lang="de-DE" sz="1400">
                <a:solidFill>
                  <a:schemeClr val="bg1"/>
                </a:solidFill>
                <a:latin typeface="Franklin Gothic Book" panose="020B0503020102020204" pitchFamily="34" charset="0"/>
              </a:rPr>
              <a:t>.</a:t>
            </a:r>
          </a:p>
          <a:p>
            <a:endParaRPr lang="en-US">
              <a:solidFill>
                <a:schemeClr val="bg1"/>
              </a:solidFill>
            </a:endParaRPr>
          </a:p>
          <a:p>
            <a:pPr lvl="0"/>
            <a:endParaRPr lang="en-US"/>
          </a:p>
        </p:txBody>
      </p:sp>
      <p:sp>
        <p:nvSpPr>
          <p:cNvPr id="23" name="Picture Placeholder 10">
            <a:extLst>
              <a:ext uri="{FF2B5EF4-FFF2-40B4-BE49-F238E27FC236}">
                <a16:creationId xmlns:a16="http://schemas.microsoft.com/office/drawing/2014/main" id="{6AE17ED9-FDD9-34C3-1F7D-9A8EA4C4B40E}"/>
              </a:ext>
            </a:extLst>
          </p:cNvPr>
          <p:cNvSpPr>
            <a:spLocks noGrp="1"/>
          </p:cNvSpPr>
          <p:nvPr>
            <p:ph type="pic" sz="quarter" idx="18"/>
          </p:nvPr>
        </p:nvSpPr>
        <p:spPr>
          <a:xfrm>
            <a:off x="8137240" y="4043274"/>
            <a:ext cx="2951163" cy="1555750"/>
          </a:xfrm>
        </p:spPr>
        <p:txBody>
          <a:bodyPr/>
          <a:lstStyle>
            <a:lvl1pPr marL="0" indent="0">
              <a:buNone/>
              <a:defRPr b="1"/>
            </a:lvl1pPr>
          </a:lstStyle>
          <a:p>
            <a:r>
              <a:rPr lang="en-US"/>
              <a:t>Click icon to add picture</a:t>
            </a:r>
          </a:p>
        </p:txBody>
      </p:sp>
      <p:pic>
        <p:nvPicPr>
          <p:cNvPr id="15" name="Purdue Logo" descr="Purdue Logo">
            <a:extLst>
              <a:ext uri="{FF2B5EF4-FFF2-40B4-BE49-F238E27FC236}">
                <a16:creationId xmlns:a16="http://schemas.microsoft.com/office/drawing/2014/main" id="{F444D1CF-9A99-D079-5D89-6DE824A89344}"/>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16" name="Title 15">
            <a:extLst>
              <a:ext uri="{FF2B5EF4-FFF2-40B4-BE49-F238E27FC236}">
                <a16:creationId xmlns:a16="http://schemas.microsoft.com/office/drawing/2014/main" id="{77D3ED32-45F9-B948-371F-67E8465B2438}"/>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6B79AD88-FE01-5097-473B-0D0ED2D85A41}"/>
              </a:ext>
            </a:extLst>
          </p:cNvPr>
          <p:cNvSpPr>
            <a:spLocks noGrp="1"/>
          </p:cNvSpPr>
          <p:nvPr>
            <p:ph type="sldNum" sz="quarter" idx="19"/>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22167126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 3 Blocks - Go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C98D576-4759-5408-883D-2E56D9D0F603}"/>
              </a:ext>
            </a:extLst>
          </p:cNvPr>
          <p:cNvSpPr/>
          <p:nvPr userDrawn="1"/>
        </p:nvSpPr>
        <p:spPr>
          <a:xfrm>
            <a:off x="7938216" y="1315892"/>
            <a:ext cx="3319531" cy="4513267"/>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2C44A1A-1D1D-F2D9-8EC1-EFF25EBA1FB0}"/>
              </a:ext>
            </a:extLst>
          </p:cNvPr>
          <p:cNvSpPr/>
          <p:nvPr userDrawn="1"/>
        </p:nvSpPr>
        <p:spPr>
          <a:xfrm>
            <a:off x="4420697" y="1315893"/>
            <a:ext cx="3319531" cy="4513267"/>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38D75A-DD50-6C6E-0A9D-7F77E72C780A}"/>
              </a:ext>
            </a:extLst>
          </p:cNvPr>
          <p:cNvSpPr/>
          <p:nvPr userDrawn="1"/>
        </p:nvSpPr>
        <p:spPr>
          <a:xfrm>
            <a:off x="903178" y="1315894"/>
            <a:ext cx="3319531" cy="4513267"/>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Text Placeholder 6">
            <a:extLst>
              <a:ext uri="{FF2B5EF4-FFF2-40B4-BE49-F238E27FC236}">
                <a16:creationId xmlns:a16="http://schemas.microsoft.com/office/drawing/2014/main" id="{876A1563-09E6-06B6-EC4A-8E309CC57B11}"/>
              </a:ext>
            </a:extLst>
          </p:cNvPr>
          <p:cNvSpPr>
            <a:spLocks noGrp="1"/>
          </p:cNvSpPr>
          <p:nvPr>
            <p:ph type="body" sz="quarter" idx="10" hasCustomPrompt="1"/>
          </p:nvPr>
        </p:nvSpPr>
        <p:spPr>
          <a:xfrm>
            <a:off x="903247" y="1436466"/>
            <a:ext cx="3319462" cy="339561"/>
          </a:xfrm>
        </p:spPr>
        <p:txBody>
          <a:bodyPr>
            <a:noAutofit/>
          </a:bodyPr>
          <a:lstStyle>
            <a:lvl1pPr marL="0" indent="0" algn="ctr" fontAlgn="t">
              <a:spcBef>
                <a:spcPts val="0"/>
              </a:spcBef>
              <a:buFontTx/>
              <a:buNone/>
              <a:defRPr sz="1800" baseline="0">
                <a:solidFill>
                  <a:schemeClr val="tx1"/>
                </a:solidFill>
                <a:latin typeface="+mj-lt"/>
              </a:defRPr>
            </a:lvl1pPr>
          </a:lstStyle>
          <a:p>
            <a:pPr lvl="0"/>
            <a:r>
              <a:rPr lang="en-US"/>
              <a:t>Click to edit Subhead</a:t>
            </a:r>
          </a:p>
        </p:txBody>
      </p:sp>
      <p:sp>
        <p:nvSpPr>
          <p:cNvPr id="22" name="Text Placeholder 6">
            <a:extLst>
              <a:ext uri="{FF2B5EF4-FFF2-40B4-BE49-F238E27FC236}">
                <a16:creationId xmlns:a16="http://schemas.microsoft.com/office/drawing/2014/main" id="{AF401EC8-7352-A985-133C-726A718A9E9A}"/>
              </a:ext>
            </a:extLst>
          </p:cNvPr>
          <p:cNvSpPr>
            <a:spLocks noGrp="1"/>
          </p:cNvSpPr>
          <p:nvPr>
            <p:ph type="body" sz="quarter" idx="13" hasCustomPrompt="1"/>
          </p:nvPr>
        </p:nvSpPr>
        <p:spPr>
          <a:xfrm>
            <a:off x="4421025" y="1436466"/>
            <a:ext cx="3319462" cy="339561"/>
          </a:xfrm>
        </p:spPr>
        <p:txBody>
          <a:bodyPr>
            <a:noAutofit/>
          </a:bodyPr>
          <a:lstStyle>
            <a:lvl1pPr marL="0" indent="0" algn="ctr" fontAlgn="t">
              <a:spcBef>
                <a:spcPts val="0"/>
              </a:spcBef>
              <a:buFontTx/>
              <a:buNone/>
              <a:defRPr sz="1800" baseline="0">
                <a:solidFill>
                  <a:schemeClr val="tx1"/>
                </a:solidFill>
                <a:latin typeface="+mj-lt"/>
              </a:defRPr>
            </a:lvl1pPr>
          </a:lstStyle>
          <a:p>
            <a:pPr lvl="0"/>
            <a:r>
              <a:rPr lang="en-US"/>
              <a:t>Click to edit Subhead</a:t>
            </a:r>
          </a:p>
        </p:txBody>
      </p:sp>
      <p:sp>
        <p:nvSpPr>
          <p:cNvPr id="26" name="Text Placeholder 6">
            <a:extLst>
              <a:ext uri="{FF2B5EF4-FFF2-40B4-BE49-F238E27FC236}">
                <a16:creationId xmlns:a16="http://schemas.microsoft.com/office/drawing/2014/main" id="{71A04C69-EC92-81B2-FCD5-39464C669BEB}"/>
              </a:ext>
            </a:extLst>
          </p:cNvPr>
          <p:cNvSpPr>
            <a:spLocks noGrp="1"/>
          </p:cNvSpPr>
          <p:nvPr>
            <p:ph type="body" sz="quarter" idx="16" hasCustomPrompt="1"/>
          </p:nvPr>
        </p:nvSpPr>
        <p:spPr>
          <a:xfrm>
            <a:off x="7938544" y="1433916"/>
            <a:ext cx="3319462" cy="339561"/>
          </a:xfrm>
        </p:spPr>
        <p:txBody>
          <a:bodyPr>
            <a:noAutofit/>
          </a:bodyPr>
          <a:lstStyle>
            <a:lvl1pPr marL="0" indent="0" algn="ctr" fontAlgn="t">
              <a:spcBef>
                <a:spcPts val="0"/>
              </a:spcBef>
              <a:buFontTx/>
              <a:buNone/>
              <a:defRPr sz="1800" b="1" baseline="0">
                <a:solidFill>
                  <a:schemeClr val="tx1"/>
                </a:solidFill>
                <a:latin typeface="+mj-lt"/>
              </a:defRPr>
            </a:lvl1pPr>
          </a:lstStyle>
          <a:p>
            <a:pPr lvl="0"/>
            <a:r>
              <a:rPr lang="en-US"/>
              <a:t>Click to edit Subhead</a:t>
            </a:r>
          </a:p>
        </p:txBody>
      </p:sp>
      <p:sp>
        <p:nvSpPr>
          <p:cNvPr id="30" name="Text Placeholder 3">
            <a:extLst>
              <a:ext uri="{FF2B5EF4-FFF2-40B4-BE49-F238E27FC236}">
                <a16:creationId xmlns:a16="http://schemas.microsoft.com/office/drawing/2014/main" id="{AE5BF8CB-9477-F598-75C4-6F35D608B35B}"/>
              </a:ext>
            </a:extLst>
          </p:cNvPr>
          <p:cNvSpPr>
            <a:spLocks noGrp="1"/>
          </p:cNvSpPr>
          <p:nvPr>
            <p:ph type="body" sz="half" idx="2" hasCustomPrompt="1"/>
          </p:nvPr>
        </p:nvSpPr>
        <p:spPr>
          <a:xfrm>
            <a:off x="1101684" y="2040670"/>
            <a:ext cx="2951163" cy="1691333"/>
          </a:xfrm>
        </p:spPr>
        <p:txBody>
          <a:bodyPr>
            <a:normAutofit/>
          </a:bodyPr>
          <a:lstStyle>
            <a:lvl1pPr marL="0" indent="0">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body copy.</a:t>
            </a:r>
          </a:p>
        </p:txBody>
      </p:sp>
      <p:sp>
        <p:nvSpPr>
          <p:cNvPr id="31" name="Text Placeholder 3">
            <a:extLst>
              <a:ext uri="{FF2B5EF4-FFF2-40B4-BE49-F238E27FC236}">
                <a16:creationId xmlns:a16="http://schemas.microsoft.com/office/drawing/2014/main" id="{AE6CE746-1703-63A8-BBD4-546AD104E27E}"/>
              </a:ext>
            </a:extLst>
          </p:cNvPr>
          <p:cNvSpPr>
            <a:spLocks noGrp="1"/>
          </p:cNvSpPr>
          <p:nvPr>
            <p:ph type="body" sz="half" idx="24" hasCustomPrompt="1"/>
          </p:nvPr>
        </p:nvSpPr>
        <p:spPr>
          <a:xfrm>
            <a:off x="4604880" y="2065258"/>
            <a:ext cx="2951163" cy="1691333"/>
          </a:xfrm>
        </p:spPr>
        <p:txBody>
          <a:bodyPr>
            <a:normAutofit/>
          </a:bodyPr>
          <a:lstStyle>
            <a:lvl1pPr marL="0" indent="0">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body copy.</a:t>
            </a:r>
          </a:p>
        </p:txBody>
      </p:sp>
      <p:sp>
        <p:nvSpPr>
          <p:cNvPr id="33" name="Picture Placeholder 10">
            <a:extLst>
              <a:ext uri="{FF2B5EF4-FFF2-40B4-BE49-F238E27FC236}">
                <a16:creationId xmlns:a16="http://schemas.microsoft.com/office/drawing/2014/main" id="{53952BA5-2190-5106-0EBD-DA1D15EFBB9D}"/>
              </a:ext>
            </a:extLst>
          </p:cNvPr>
          <p:cNvSpPr>
            <a:spLocks noGrp="1"/>
          </p:cNvSpPr>
          <p:nvPr>
            <p:ph type="pic" sz="quarter" idx="12"/>
          </p:nvPr>
        </p:nvSpPr>
        <p:spPr>
          <a:xfrm>
            <a:off x="1101684" y="4045822"/>
            <a:ext cx="2951163" cy="1555750"/>
          </a:xfrm>
        </p:spPr>
        <p:txBody>
          <a:bodyPr/>
          <a:lstStyle>
            <a:lvl1pPr marL="0" indent="0">
              <a:buNone/>
              <a:defRPr/>
            </a:lvl1pPr>
          </a:lstStyle>
          <a:p>
            <a:r>
              <a:rPr lang="en-US"/>
              <a:t>Click icon to add picture</a:t>
            </a:r>
          </a:p>
        </p:txBody>
      </p:sp>
      <p:sp>
        <p:nvSpPr>
          <p:cNvPr id="34" name="Picture Placeholder 10">
            <a:extLst>
              <a:ext uri="{FF2B5EF4-FFF2-40B4-BE49-F238E27FC236}">
                <a16:creationId xmlns:a16="http://schemas.microsoft.com/office/drawing/2014/main" id="{835FE666-CADC-4DB4-80A4-BFD9823DE051}"/>
              </a:ext>
            </a:extLst>
          </p:cNvPr>
          <p:cNvSpPr>
            <a:spLocks noGrp="1"/>
          </p:cNvSpPr>
          <p:nvPr>
            <p:ph type="pic" sz="quarter" idx="15"/>
          </p:nvPr>
        </p:nvSpPr>
        <p:spPr>
          <a:xfrm>
            <a:off x="4619462" y="4045822"/>
            <a:ext cx="2951163" cy="1555750"/>
          </a:xfrm>
        </p:spPr>
        <p:txBody>
          <a:bodyPr/>
          <a:lstStyle>
            <a:lvl1pPr marL="0" indent="0">
              <a:buNone/>
              <a:defRPr/>
            </a:lvl1pPr>
          </a:lstStyle>
          <a:p>
            <a:r>
              <a:rPr lang="en-US"/>
              <a:t>Click icon to add picture</a:t>
            </a:r>
          </a:p>
        </p:txBody>
      </p:sp>
      <p:sp>
        <p:nvSpPr>
          <p:cNvPr id="35" name="Picture Placeholder 10">
            <a:extLst>
              <a:ext uri="{FF2B5EF4-FFF2-40B4-BE49-F238E27FC236}">
                <a16:creationId xmlns:a16="http://schemas.microsoft.com/office/drawing/2014/main" id="{AECA5017-0E7C-4957-02B2-65FA6C1F6E5F}"/>
              </a:ext>
            </a:extLst>
          </p:cNvPr>
          <p:cNvSpPr>
            <a:spLocks noGrp="1"/>
          </p:cNvSpPr>
          <p:nvPr>
            <p:ph type="pic" sz="quarter" idx="18"/>
          </p:nvPr>
        </p:nvSpPr>
        <p:spPr>
          <a:xfrm>
            <a:off x="8136981" y="4043272"/>
            <a:ext cx="2951163" cy="1555750"/>
          </a:xfrm>
        </p:spPr>
        <p:txBody>
          <a:bodyPr/>
          <a:lstStyle>
            <a:lvl1pPr marL="0" indent="0">
              <a:buNone/>
              <a:defRPr b="1"/>
            </a:lvl1pPr>
          </a:lstStyle>
          <a:p>
            <a:r>
              <a:rPr lang="en-US"/>
              <a:t>Click icon to add picture</a:t>
            </a:r>
          </a:p>
        </p:txBody>
      </p:sp>
      <p:sp>
        <p:nvSpPr>
          <p:cNvPr id="36" name="Text Placeholder 3">
            <a:extLst>
              <a:ext uri="{FF2B5EF4-FFF2-40B4-BE49-F238E27FC236}">
                <a16:creationId xmlns:a16="http://schemas.microsoft.com/office/drawing/2014/main" id="{9F4CE92C-83FA-CA44-69CB-E6229E144199}"/>
              </a:ext>
            </a:extLst>
          </p:cNvPr>
          <p:cNvSpPr>
            <a:spLocks noGrp="1"/>
          </p:cNvSpPr>
          <p:nvPr>
            <p:ph type="body" sz="half" idx="25" hasCustomPrompt="1"/>
          </p:nvPr>
        </p:nvSpPr>
        <p:spPr>
          <a:xfrm>
            <a:off x="8129414" y="2071424"/>
            <a:ext cx="2951163" cy="1691333"/>
          </a:xfrm>
        </p:spPr>
        <p:txBody>
          <a:bodyPr>
            <a:normAutofit/>
          </a:bodyPr>
          <a:lstStyle>
            <a:lvl1pPr marL="0" indent="0">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body copy.</a:t>
            </a:r>
          </a:p>
        </p:txBody>
      </p:sp>
      <p:pic>
        <p:nvPicPr>
          <p:cNvPr id="39" name="Purdue Logo" descr="Purdue Logo">
            <a:extLst>
              <a:ext uri="{FF2B5EF4-FFF2-40B4-BE49-F238E27FC236}">
                <a16:creationId xmlns:a16="http://schemas.microsoft.com/office/drawing/2014/main" id="{28B0C093-6F71-44D4-5731-9A086B7811BD}"/>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40" name="Title 39">
            <a:extLst>
              <a:ext uri="{FF2B5EF4-FFF2-40B4-BE49-F238E27FC236}">
                <a16:creationId xmlns:a16="http://schemas.microsoft.com/office/drawing/2014/main" id="{2CAB310C-9DF2-C217-7A37-81705800EBE5}"/>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59CB0B28-EB34-B935-AE4A-7CE9E4336910}"/>
              </a:ext>
            </a:extLst>
          </p:cNvPr>
          <p:cNvSpPr>
            <a:spLocks noGrp="1"/>
          </p:cNvSpPr>
          <p:nvPr>
            <p:ph type="sldNum" sz="quarter" idx="26"/>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8389466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 5 Color Blocks">
    <p:spTree>
      <p:nvGrpSpPr>
        <p:cNvPr id="1" name=""/>
        <p:cNvGrpSpPr/>
        <p:nvPr/>
      </p:nvGrpSpPr>
      <p:grpSpPr>
        <a:xfrm>
          <a:off x="0" y="0"/>
          <a:ext cx="0" cy="0"/>
          <a:chOff x="0" y="0"/>
          <a:chExt cx="0" cy="0"/>
        </a:xfrm>
      </p:grpSpPr>
      <p:pic>
        <p:nvPicPr>
          <p:cNvPr id="39" name="Purdue Logo" descr="Purdue Logo">
            <a:extLst>
              <a:ext uri="{FF2B5EF4-FFF2-40B4-BE49-F238E27FC236}">
                <a16:creationId xmlns:a16="http://schemas.microsoft.com/office/drawing/2014/main" id="{28B0C093-6F71-44D4-5731-9A086B7811BD}"/>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40" name="Title 39">
            <a:extLst>
              <a:ext uri="{FF2B5EF4-FFF2-40B4-BE49-F238E27FC236}">
                <a16:creationId xmlns:a16="http://schemas.microsoft.com/office/drawing/2014/main" id="{2CAB310C-9DF2-C217-7A37-81705800EBE5}"/>
              </a:ext>
            </a:extLst>
          </p:cNvPr>
          <p:cNvSpPr>
            <a:spLocks noGrp="1"/>
          </p:cNvSpPr>
          <p:nvPr>
            <p:ph type="title"/>
          </p:nvPr>
        </p:nvSpPr>
        <p:spPr/>
        <p:txBody>
          <a:bodyPr/>
          <a:lstStyle/>
          <a:p>
            <a:r>
              <a:rPr lang="en-US"/>
              <a:t>Click to edit Master title style</a:t>
            </a:r>
          </a:p>
        </p:txBody>
      </p:sp>
      <p:sp>
        <p:nvSpPr>
          <p:cNvPr id="2" name="Rectangle 1">
            <a:extLst>
              <a:ext uri="{FF2B5EF4-FFF2-40B4-BE49-F238E27FC236}">
                <a16:creationId xmlns:a16="http://schemas.microsoft.com/office/drawing/2014/main" id="{C979A34A-6A6B-FC98-1EC8-8347FAB1A48F}"/>
              </a:ext>
            </a:extLst>
          </p:cNvPr>
          <p:cNvSpPr/>
          <p:nvPr userDrawn="1"/>
        </p:nvSpPr>
        <p:spPr>
          <a:xfrm>
            <a:off x="1008584" y="1660596"/>
            <a:ext cx="1918020" cy="436418"/>
          </a:xfrm>
          <a:prstGeom prst="rect">
            <a:avLst/>
          </a:prstGeom>
          <a:solidFill>
            <a:schemeClr val="tx2"/>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a:solidFill>
                <a:schemeClr val="bg1"/>
              </a:solidFill>
              <a:latin typeface="Franklin Gothic Medium" panose="020B0603020102020204" pitchFamily="34" charset="0"/>
            </a:endParaRPr>
          </a:p>
        </p:txBody>
      </p:sp>
      <p:sp>
        <p:nvSpPr>
          <p:cNvPr id="7" name="Rectangle 6">
            <a:extLst>
              <a:ext uri="{FF2B5EF4-FFF2-40B4-BE49-F238E27FC236}">
                <a16:creationId xmlns:a16="http://schemas.microsoft.com/office/drawing/2014/main" id="{3C3F2A76-73C1-7478-1C52-F70D9B50BC0A}"/>
              </a:ext>
            </a:extLst>
          </p:cNvPr>
          <p:cNvSpPr/>
          <p:nvPr userDrawn="1"/>
        </p:nvSpPr>
        <p:spPr>
          <a:xfrm>
            <a:off x="1011339" y="2160555"/>
            <a:ext cx="1915265" cy="3233502"/>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a:solidFill>
                <a:sysClr val="windowText" lastClr="000000"/>
              </a:solidFill>
              <a:latin typeface="Franklin Gothic Book" panose="020B0503020102020204" pitchFamily="34" charset="0"/>
              <a:cs typeface="Calibri Light" panose="020F0302020204030204" pitchFamily="34" charset="0"/>
            </a:endParaRPr>
          </a:p>
        </p:txBody>
      </p:sp>
      <p:sp>
        <p:nvSpPr>
          <p:cNvPr id="19" name="Rectangle 18">
            <a:extLst>
              <a:ext uri="{FF2B5EF4-FFF2-40B4-BE49-F238E27FC236}">
                <a16:creationId xmlns:a16="http://schemas.microsoft.com/office/drawing/2014/main" id="{3B6525D0-8078-E003-46A7-FFCB83C221E0}"/>
              </a:ext>
            </a:extLst>
          </p:cNvPr>
          <p:cNvSpPr/>
          <p:nvPr userDrawn="1"/>
        </p:nvSpPr>
        <p:spPr>
          <a:xfrm>
            <a:off x="3045437" y="1660596"/>
            <a:ext cx="1918020" cy="436418"/>
          </a:xfrm>
          <a:prstGeom prst="rect">
            <a:avLst/>
          </a:prstGeom>
          <a:solidFill>
            <a:schemeClr val="accent1">
              <a:lumMod val="75000"/>
            </a:schemeClr>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a:solidFill>
                <a:schemeClr val="bg1"/>
              </a:solidFill>
              <a:latin typeface="Franklin Gothic Medium" panose="020B0603020102020204" pitchFamily="34" charset="0"/>
            </a:endParaRPr>
          </a:p>
        </p:txBody>
      </p:sp>
      <p:sp>
        <p:nvSpPr>
          <p:cNvPr id="20" name="Rectangle 19">
            <a:extLst>
              <a:ext uri="{FF2B5EF4-FFF2-40B4-BE49-F238E27FC236}">
                <a16:creationId xmlns:a16="http://schemas.microsoft.com/office/drawing/2014/main" id="{AE6AD059-9160-4AE4-0F86-92FB0AAD082C}"/>
              </a:ext>
            </a:extLst>
          </p:cNvPr>
          <p:cNvSpPr/>
          <p:nvPr userDrawn="1"/>
        </p:nvSpPr>
        <p:spPr>
          <a:xfrm>
            <a:off x="3048192" y="2160555"/>
            <a:ext cx="1915265" cy="323350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a:solidFill>
                <a:sysClr val="windowText" lastClr="000000"/>
              </a:solidFill>
              <a:latin typeface="Franklin Gothic Book" panose="020B0503020102020204" pitchFamily="34" charset="0"/>
              <a:cs typeface="Calibri Light" panose="020F0302020204030204" pitchFamily="34" charset="0"/>
            </a:endParaRPr>
          </a:p>
        </p:txBody>
      </p:sp>
      <p:sp>
        <p:nvSpPr>
          <p:cNvPr id="21" name="Rectangle 20">
            <a:extLst>
              <a:ext uri="{FF2B5EF4-FFF2-40B4-BE49-F238E27FC236}">
                <a16:creationId xmlns:a16="http://schemas.microsoft.com/office/drawing/2014/main" id="{E0F701C0-7A2F-0B95-E95C-07302A14CA56}"/>
              </a:ext>
            </a:extLst>
          </p:cNvPr>
          <p:cNvSpPr/>
          <p:nvPr userDrawn="1"/>
        </p:nvSpPr>
        <p:spPr>
          <a:xfrm>
            <a:off x="5082290" y="1660596"/>
            <a:ext cx="1918020" cy="436418"/>
          </a:xfrm>
          <a:prstGeom prst="rect">
            <a:avLst/>
          </a:prstGeom>
          <a:solidFill>
            <a:schemeClr val="bg2">
              <a:lumMod val="75000"/>
            </a:schemeClr>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a:solidFill>
                <a:schemeClr val="bg1"/>
              </a:solidFill>
              <a:latin typeface="Franklin Gothic Medium" panose="020B0603020102020204" pitchFamily="34" charset="0"/>
            </a:endParaRPr>
          </a:p>
        </p:txBody>
      </p:sp>
      <p:sp>
        <p:nvSpPr>
          <p:cNvPr id="23" name="Rectangle 22">
            <a:extLst>
              <a:ext uri="{FF2B5EF4-FFF2-40B4-BE49-F238E27FC236}">
                <a16:creationId xmlns:a16="http://schemas.microsoft.com/office/drawing/2014/main" id="{AD786ED8-9187-C7FB-F774-CE52A2971FFD}"/>
              </a:ext>
            </a:extLst>
          </p:cNvPr>
          <p:cNvSpPr/>
          <p:nvPr userDrawn="1"/>
        </p:nvSpPr>
        <p:spPr>
          <a:xfrm>
            <a:off x="5085045" y="2160555"/>
            <a:ext cx="1915265" cy="3233502"/>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a:solidFill>
                <a:sysClr val="windowText" lastClr="000000"/>
              </a:solidFill>
              <a:latin typeface="Franklin Gothic Book" panose="020B0503020102020204" pitchFamily="34" charset="0"/>
              <a:cs typeface="Calibri Light" panose="020F0302020204030204" pitchFamily="34" charset="0"/>
            </a:endParaRPr>
          </a:p>
        </p:txBody>
      </p:sp>
      <p:sp>
        <p:nvSpPr>
          <p:cNvPr id="24" name="Rectangle 23">
            <a:extLst>
              <a:ext uri="{FF2B5EF4-FFF2-40B4-BE49-F238E27FC236}">
                <a16:creationId xmlns:a16="http://schemas.microsoft.com/office/drawing/2014/main" id="{9A6F5635-02F3-829F-B778-4A766D8D4A2D}"/>
              </a:ext>
            </a:extLst>
          </p:cNvPr>
          <p:cNvSpPr/>
          <p:nvPr userDrawn="1"/>
        </p:nvSpPr>
        <p:spPr>
          <a:xfrm>
            <a:off x="7119143" y="1660596"/>
            <a:ext cx="1918020" cy="436418"/>
          </a:xfrm>
          <a:prstGeom prst="rect">
            <a:avLst/>
          </a:prstGeom>
          <a:solidFill>
            <a:schemeClr val="accent6"/>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a:solidFill>
                <a:schemeClr val="bg1"/>
              </a:solidFill>
              <a:latin typeface="Franklin Gothic Medium" panose="020B0603020102020204" pitchFamily="34" charset="0"/>
            </a:endParaRPr>
          </a:p>
        </p:txBody>
      </p:sp>
      <p:sp>
        <p:nvSpPr>
          <p:cNvPr id="25" name="Rectangle 24">
            <a:extLst>
              <a:ext uri="{FF2B5EF4-FFF2-40B4-BE49-F238E27FC236}">
                <a16:creationId xmlns:a16="http://schemas.microsoft.com/office/drawing/2014/main" id="{3CBD6A50-2E1C-FDDB-2F9B-D9101B8535C5}"/>
              </a:ext>
            </a:extLst>
          </p:cNvPr>
          <p:cNvSpPr/>
          <p:nvPr userDrawn="1"/>
        </p:nvSpPr>
        <p:spPr>
          <a:xfrm>
            <a:off x="7121898" y="2160555"/>
            <a:ext cx="1915265" cy="323350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a:solidFill>
                <a:sysClr val="windowText" lastClr="000000"/>
              </a:solidFill>
              <a:latin typeface="Franklin Gothic Book" panose="020B0503020102020204" pitchFamily="34" charset="0"/>
              <a:cs typeface="Calibri Light" panose="020F0302020204030204" pitchFamily="34" charset="0"/>
            </a:endParaRPr>
          </a:p>
        </p:txBody>
      </p:sp>
      <p:sp>
        <p:nvSpPr>
          <p:cNvPr id="27" name="Rectangle 26">
            <a:extLst>
              <a:ext uri="{FF2B5EF4-FFF2-40B4-BE49-F238E27FC236}">
                <a16:creationId xmlns:a16="http://schemas.microsoft.com/office/drawing/2014/main" id="{B239B4FF-413F-3DBC-C6E4-087C951C5464}"/>
              </a:ext>
            </a:extLst>
          </p:cNvPr>
          <p:cNvSpPr/>
          <p:nvPr userDrawn="1"/>
        </p:nvSpPr>
        <p:spPr>
          <a:xfrm>
            <a:off x="9155998" y="1660596"/>
            <a:ext cx="1918020" cy="436418"/>
          </a:xfrm>
          <a:prstGeom prst="rect">
            <a:avLst/>
          </a:prstGeom>
          <a:solidFill>
            <a:schemeClr val="tx2">
              <a:lumMod val="60000"/>
              <a:lumOff val="40000"/>
            </a:schemeClr>
          </a:solidFill>
          <a:ln>
            <a:noFill/>
          </a:ln>
        </p:spPr>
        <p:style>
          <a:lnRef idx="0">
            <a:schemeClr val="accent1"/>
          </a:lnRef>
          <a:fillRef idx="1">
            <a:schemeClr val="accent1"/>
          </a:fillRef>
          <a:effectRef idx="0">
            <a:srgbClr val="000000"/>
          </a:effectRef>
          <a:fontRef idx="minor">
            <a:schemeClr val="lt1"/>
          </a:fontRef>
        </p:style>
        <p:txBody>
          <a:bodyPr rtlCol="0" anchor="ctr"/>
          <a:lstStyle/>
          <a:p>
            <a:pPr algn="ctr"/>
            <a:endParaRPr lang="de-DE" sz="1100">
              <a:solidFill>
                <a:schemeClr val="bg1"/>
              </a:solidFill>
              <a:latin typeface="Franklin Gothic Medium" panose="020B0603020102020204" pitchFamily="34" charset="0"/>
            </a:endParaRPr>
          </a:p>
        </p:txBody>
      </p:sp>
      <p:sp>
        <p:nvSpPr>
          <p:cNvPr id="28" name="Rectangle 27">
            <a:extLst>
              <a:ext uri="{FF2B5EF4-FFF2-40B4-BE49-F238E27FC236}">
                <a16:creationId xmlns:a16="http://schemas.microsoft.com/office/drawing/2014/main" id="{8CB8434E-9F38-4592-327E-51A570C73E09}"/>
              </a:ext>
            </a:extLst>
          </p:cNvPr>
          <p:cNvSpPr/>
          <p:nvPr userDrawn="1"/>
        </p:nvSpPr>
        <p:spPr>
          <a:xfrm>
            <a:off x="9158753" y="2160555"/>
            <a:ext cx="1915265" cy="3233502"/>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1000"/>
              </a:spcAft>
              <a:buClr>
                <a:schemeClr val="tx1">
                  <a:lumMod val="50000"/>
                  <a:lumOff val="50000"/>
                </a:schemeClr>
              </a:buClr>
              <a:buSzTx/>
              <a:buFontTx/>
              <a:buNone/>
              <a:tabLst/>
              <a:defRPr/>
            </a:pPr>
            <a:endParaRPr lang="en-GB" sz="1200" kern="0">
              <a:solidFill>
                <a:sysClr val="windowText" lastClr="000000"/>
              </a:solidFill>
              <a:latin typeface="Franklin Gothic Book" panose="020B0503020102020204" pitchFamily="34" charset="0"/>
              <a:cs typeface="Calibri Light" panose="020F0302020204030204" pitchFamily="34" charset="0"/>
            </a:endParaRPr>
          </a:p>
        </p:txBody>
      </p:sp>
      <p:sp>
        <p:nvSpPr>
          <p:cNvPr id="44" name="Text Placeholder 6">
            <a:extLst>
              <a:ext uri="{FF2B5EF4-FFF2-40B4-BE49-F238E27FC236}">
                <a16:creationId xmlns:a16="http://schemas.microsoft.com/office/drawing/2014/main" id="{1BA8130D-B7F2-9815-5056-6F334D4BBAEF}"/>
              </a:ext>
            </a:extLst>
          </p:cNvPr>
          <p:cNvSpPr>
            <a:spLocks noGrp="1"/>
          </p:cNvSpPr>
          <p:nvPr>
            <p:ph type="body" sz="quarter" idx="10" hasCustomPrompt="1"/>
          </p:nvPr>
        </p:nvSpPr>
        <p:spPr>
          <a:xfrm>
            <a:off x="1008584" y="1783909"/>
            <a:ext cx="1918018" cy="220506"/>
          </a:xfrm>
        </p:spPr>
        <p:txBody>
          <a:bodyPr>
            <a:noAutofit/>
          </a:bodyPr>
          <a:lstStyle>
            <a:lvl1pPr marL="0" indent="0" algn="ctr" fontAlgn="t">
              <a:spcBef>
                <a:spcPts val="0"/>
              </a:spcBef>
              <a:buFontTx/>
              <a:buNone/>
              <a:defRPr sz="1200" baseline="0">
                <a:solidFill>
                  <a:schemeClr val="bg1"/>
                </a:solidFill>
                <a:latin typeface="+mj-lt"/>
              </a:defRPr>
            </a:lvl1pPr>
          </a:lstStyle>
          <a:p>
            <a:pPr lvl="0"/>
            <a:r>
              <a:rPr lang="en-US"/>
              <a:t>Click to edit Subhead</a:t>
            </a:r>
          </a:p>
        </p:txBody>
      </p:sp>
      <p:sp>
        <p:nvSpPr>
          <p:cNvPr id="45" name="Text Placeholder 6">
            <a:extLst>
              <a:ext uri="{FF2B5EF4-FFF2-40B4-BE49-F238E27FC236}">
                <a16:creationId xmlns:a16="http://schemas.microsoft.com/office/drawing/2014/main" id="{A41A66E4-0B84-E1FB-88CD-3E0E6E80C49D}"/>
              </a:ext>
            </a:extLst>
          </p:cNvPr>
          <p:cNvSpPr>
            <a:spLocks noGrp="1"/>
          </p:cNvSpPr>
          <p:nvPr>
            <p:ph type="body" sz="quarter" idx="28" hasCustomPrompt="1"/>
          </p:nvPr>
        </p:nvSpPr>
        <p:spPr>
          <a:xfrm>
            <a:off x="3045438" y="1768552"/>
            <a:ext cx="1918018" cy="220506"/>
          </a:xfrm>
        </p:spPr>
        <p:txBody>
          <a:bodyPr>
            <a:noAutofit/>
          </a:bodyPr>
          <a:lstStyle>
            <a:lvl1pPr marL="0" indent="0" algn="ctr" fontAlgn="t">
              <a:spcBef>
                <a:spcPts val="0"/>
              </a:spcBef>
              <a:buFontTx/>
              <a:buNone/>
              <a:defRPr sz="1200" baseline="0">
                <a:solidFill>
                  <a:schemeClr val="bg1"/>
                </a:solidFill>
                <a:latin typeface="+mj-lt"/>
              </a:defRPr>
            </a:lvl1pPr>
          </a:lstStyle>
          <a:p>
            <a:pPr lvl="0"/>
            <a:r>
              <a:rPr lang="en-US"/>
              <a:t>Click to edit Subhead</a:t>
            </a:r>
          </a:p>
        </p:txBody>
      </p:sp>
      <p:sp>
        <p:nvSpPr>
          <p:cNvPr id="46" name="Text Placeholder 6">
            <a:extLst>
              <a:ext uri="{FF2B5EF4-FFF2-40B4-BE49-F238E27FC236}">
                <a16:creationId xmlns:a16="http://schemas.microsoft.com/office/drawing/2014/main" id="{235E5CE7-3D80-1BB5-DACD-8A63CA927E9A}"/>
              </a:ext>
            </a:extLst>
          </p:cNvPr>
          <p:cNvSpPr>
            <a:spLocks noGrp="1"/>
          </p:cNvSpPr>
          <p:nvPr>
            <p:ph type="body" sz="quarter" idx="29" hasCustomPrompt="1"/>
          </p:nvPr>
        </p:nvSpPr>
        <p:spPr>
          <a:xfrm>
            <a:off x="5082291" y="1768552"/>
            <a:ext cx="1918018" cy="220506"/>
          </a:xfrm>
        </p:spPr>
        <p:txBody>
          <a:bodyPr>
            <a:noAutofit/>
          </a:bodyPr>
          <a:lstStyle>
            <a:lvl1pPr marL="0" indent="0" algn="ctr" fontAlgn="t">
              <a:spcBef>
                <a:spcPts val="0"/>
              </a:spcBef>
              <a:buFontTx/>
              <a:buNone/>
              <a:defRPr sz="1200" baseline="0">
                <a:solidFill>
                  <a:schemeClr val="bg1"/>
                </a:solidFill>
                <a:latin typeface="+mj-lt"/>
              </a:defRPr>
            </a:lvl1pPr>
          </a:lstStyle>
          <a:p>
            <a:pPr lvl="0"/>
            <a:r>
              <a:rPr lang="en-US"/>
              <a:t>Click to edit Subhead</a:t>
            </a:r>
          </a:p>
        </p:txBody>
      </p:sp>
      <p:sp>
        <p:nvSpPr>
          <p:cNvPr id="47" name="Text Placeholder 6">
            <a:extLst>
              <a:ext uri="{FF2B5EF4-FFF2-40B4-BE49-F238E27FC236}">
                <a16:creationId xmlns:a16="http://schemas.microsoft.com/office/drawing/2014/main" id="{685C02D4-EA4F-4962-D397-F6439EC5C6E9}"/>
              </a:ext>
            </a:extLst>
          </p:cNvPr>
          <p:cNvSpPr>
            <a:spLocks noGrp="1"/>
          </p:cNvSpPr>
          <p:nvPr>
            <p:ph type="body" sz="quarter" idx="30" hasCustomPrompt="1"/>
          </p:nvPr>
        </p:nvSpPr>
        <p:spPr>
          <a:xfrm>
            <a:off x="7119145" y="1768552"/>
            <a:ext cx="1918018" cy="220506"/>
          </a:xfrm>
        </p:spPr>
        <p:txBody>
          <a:bodyPr>
            <a:noAutofit/>
          </a:bodyPr>
          <a:lstStyle>
            <a:lvl1pPr marL="0" indent="0" algn="ctr" fontAlgn="t">
              <a:spcBef>
                <a:spcPts val="0"/>
              </a:spcBef>
              <a:buFontTx/>
              <a:buNone/>
              <a:defRPr sz="1200" baseline="0">
                <a:solidFill>
                  <a:schemeClr val="bg1"/>
                </a:solidFill>
                <a:latin typeface="+mj-lt"/>
              </a:defRPr>
            </a:lvl1pPr>
          </a:lstStyle>
          <a:p>
            <a:pPr lvl="0"/>
            <a:r>
              <a:rPr lang="en-US"/>
              <a:t>Click to edit Subhead</a:t>
            </a:r>
          </a:p>
        </p:txBody>
      </p:sp>
      <p:sp>
        <p:nvSpPr>
          <p:cNvPr id="48" name="Text Placeholder 6">
            <a:extLst>
              <a:ext uri="{FF2B5EF4-FFF2-40B4-BE49-F238E27FC236}">
                <a16:creationId xmlns:a16="http://schemas.microsoft.com/office/drawing/2014/main" id="{1F46F0A7-55C4-6BAE-BCB0-157A86C91997}"/>
              </a:ext>
            </a:extLst>
          </p:cNvPr>
          <p:cNvSpPr>
            <a:spLocks noGrp="1"/>
          </p:cNvSpPr>
          <p:nvPr>
            <p:ph type="body" sz="quarter" idx="31" hasCustomPrompt="1"/>
          </p:nvPr>
        </p:nvSpPr>
        <p:spPr>
          <a:xfrm>
            <a:off x="9156000" y="1770870"/>
            <a:ext cx="1918018" cy="220506"/>
          </a:xfrm>
        </p:spPr>
        <p:txBody>
          <a:bodyPr>
            <a:noAutofit/>
          </a:bodyPr>
          <a:lstStyle>
            <a:lvl1pPr marL="0" indent="0" algn="ctr" fontAlgn="t">
              <a:spcBef>
                <a:spcPts val="0"/>
              </a:spcBef>
              <a:buFontTx/>
              <a:buNone/>
              <a:defRPr sz="1200" baseline="0">
                <a:solidFill>
                  <a:schemeClr val="bg1"/>
                </a:solidFill>
                <a:latin typeface="+mj-lt"/>
              </a:defRPr>
            </a:lvl1pPr>
          </a:lstStyle>
          <a:p>
            <a:pPr lvl="0"/>
            <a:r>
              <a:rPr lang="en-US"/>
              <a:t>Click to edit Subhead</a:t>
            </a:r>
          </a:p>
        </p:txBody>
      </p:sp>
      <p:sp>
        <p:nvSpPr>
          <p:cNvPr id="49" name="Text Placeholder 3">
            <a:extLst>
              <a:ext uri="{FF2B5EF4-FFF2-40B4-BE49-F238E27FC236}">
                <a16:creationId xmlns:a16="http://schemas.microsoft.com/office/drawing/2014/main" id="{9E69C3F7-0A3A-FAC2-6540-8BB750E9AA4C}"/>
              </a:ext>
            </a:extLst>
          </p:cNvPr>
          <p:cNvSpPr>
            <a:spLocks noGrp="1"/>
          </p:cNvSpPr>
          <p:nvPr>
            <p:ph type="body" sz="half" idx="2"/>
          </p:nvPr>
        </p:nvSpPr>
        <p:spPr>
          <a:xfrm>
            <a:off x="1117982" y="2312717"/>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0" name="Text Placeholder 3">
            <a:extLst>
              <a:ext uri="{FF2B5EF4-FFF2-40B4-BE49-F238E27FC236}">
                <a16:creationId xmlns:a16="http://schemas.microsoft.com/office/drawing/2014/main" id="{040CB427-2320-1A81-037C-6D83BCA5B36F}"/>
              </a:ext>
            </a:extLst>
          </p:cNvPr>
          <p:cNvSpPr>
            <a:spLocks noGrp="1"/>
          </p:cNvSpPr>
          <p:nvPr>
            <p:ph type="body" sz="half" idx="32"/>
          </p:nvPr>
        </p:nvSpPr>
        <p:spPr>
          <a:xfrm>
            <a:off x="3175312" y="2299864"/>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1" name="Text Placeholder 3">
            <a:extLst>
              <a:ext uri="{FF2B5EF4-FFF2-40B4-BE49-F238E27FC236}">
                <a16:creationId xmlns:a16="http://schemas.microsoft.com/office/drawing/2014/main" id="{3144BCA8-7BD5-8323-CDAB-E5362D78AA68}"/>
              </a:ext>
            </a:extLst>
          </p:cNvPr>
          <p:cNvSpPr>
            <a:spLocks noGrp="1"/>
          </p:cNvSpPr>
          <p:nvPr>
            <p:ph type="body" sz="half" idx="33"/>
          </p:nvPr>
        </p:nvSpPr>
        <p:spPr>
          <a:xfrm>
            <a:off x="5212165" y="2298292"/>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2" name="Text Placeholder 3">
            <a:extLst>
              <a:ext uri="{FF2B5EF4-FFF2-40B4-BE49-F238E27FC236}">
                <a16:creationId xmlns:a16="http://schemas.microsoft.com/office/drawing/2014/main" id="{82EC0719-39BA-B2AB-F29D-3C947DC78925}"/>
              </a:ext>
            </a:extLst>
          </p:cNvPr>
          <p:cNvSpPr>
            <a:spLocks noGrp="1"/>
          </p:cNvSpPr>
          <p:nvPr>
            <p:ph type="body" sz="half" idx="34"/>
          </p:nvPr>
        </p:nvSpPr>
        <p:spPr>
          <a:xfrm>
            <a:off x="7249018" y="2298292"/>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3" name="Text Placeholder 3">
            <a:extLst>
              <a:ext uri="{FF2B5EF4-FFF2-40B4-BE49-F238E27FC236}">
                <a16:creationId xmlns:a16="http://schemas.microsoft.com/office/drawing/2014/main" id="{B939ED29-1A95-3771-8E52-C1F99F848ABD}"/>
              </a:ext>
            </a:extLst>
          </p:cNvPr>
          <p:cNvSpPr>
            <a:spLocks noGrp="1"/>
          </p:cNvSpPr>
          <p:nvPr>
            <p:ph type="body" sz="half" idx="35"/>
          </p:nvPr>
        </p:nvSpPr>
        <p:spPr>
          <a:xfrm>
            <a:off x="9285873" y="2312717"/>
            <a:ext cx="1658269" cy="2958028"/>
          </a:xfrm>
        </p:spPr>
        <p:txBody>
          <a:bodyPr>
            <a:normAutofit/>
          </a:bodyPr>
          <a:lstStyle>
            <a:lvl1pPr marL="0" indent="0">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4" name="Text Placeholder 13">
            <a:extLst>
              <a:ext uri="{FF2B5EF4-FFF2-40B4-BE49-F238E27FC236}">
                <a16:creationId xmlns:a16="http://schemas.microsoft.com/office/drawing/2014/main" id="{F45DEB53-8B0A-80C6-DDED-B72344235087}"/>
              </a:ext>
            </a:extLst>
          </p:cNvPr>
          <p:cNvSpPr>
            <a:spLocks noGrp="1"/>
          </p:cNvSpPr>
          <p:nvPr>
            <p:ph type="body" sz="quarter" idx="15"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3" name="Slide Number Placeholder 2">
            <a:extLst>
              <a:ext uri="{FF2B5EF4-FFF2-40B4-BE49-F238E27FC236}">
                <a16:creationId xmlns:a16="http://schemas.microsoft.com/office/drawing/2014/main" id="{CF0AFDB1-12D2-1D31-D510-3BCAF0C50B2B}"/>
              </a:ext>
            </a:extLst>
          </p:cNvPr>
          <p:cNvSpPr>
            <a:spLocks noGrp="1"/>
          </p:cNvSpPr>
          <p:nvPr>
            <p:ph type="sldNum" sz="quarter" idx="36"/>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33475407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 with Caption - Black Diagonal">
    <p:bg>
      <p:bgPr>
        <a:solidFill>
          <a:schemeClr val="bg1"/>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C36684E-7DEE-F47A-FA01-89E8EC8104A0}"/>
              </a:ext>
            </a:extLst>
          </p:cNvPr>
          <p:cNvSpPr>
            <a:spLocks noGrp="1"/>
          </p:cNvSpPr>
          <p:nvPr>
            <p:ph type="pic" sz="quarter" idx="11"/>
          </p:nvPr>
        </p:nvSpPr>
        <p:spPr>
          <a:xfrm>
            <a:off x="5610386" y="-9524"/>
            <a:ext cx="6581614" cy="6867524"/>
          </a:xfrm>
          <a:ln>
            <a:noFill/>
          </a:ln>
        </p:spPr>
        <p:txBody>
          <a:bodyPr/>
          <a:lstStyle/>
          <a:p>
            <a:r>
              <a:rPr lang="en-US"/>
              <a:t>Click icon to add picture</a:t>
            </a:r>
          </a:p>
        </p:txBody>
      </p:sp>
      <p:sp>
        <p:nvSpPr>
          <p:cNvPr id="5" name="Rectangle 4">
            <a:extLst>
              <a:ext uri="{FF2B5EF4-FFF2-40B4-BE49-F238E27FC236}">
                <a16:creationId xmlns:a16="http://schemas.microsoft.com/office/drawing/2014/main" id="{3500C207-AC1E-087B-DE95-A55BC82CAF9A}"/>
              </a:ext>
            </a:extLst>
          </p:cNvPr>
          <p:cNvSpPr/>
          <p:nvPr userDrawn="1"/>
        </p:nvSpPr>
        <p:spPr>
          <a:xfrm>
            <a:off x="0" y="-9440"/>
            <a:ext cx="7284203" cy="6882938"/>
          </a:xfrm>
          <a:custGeom>
            <a:avLst/>
            <a:gdLst>
              <a:gd name="connsiteX0" fmla="*/ 0 w 7284203"/>
              <a:gd name="connsiteY0" fmla="*/ 0 h 6867440"/>
              <a:gd name="connsiteX1" fmla="*/ 7284203 w 7284203"/>
              <a:gd name="connsiteY1" fmla="*/ 0 h 6867440"/>
              <a:gd name="connsiteX2" fmla="*/ 7284203 w 7284203"/>
              <a:gd name="connsiteY2" fmla="*/ 6867440 h 6867440"/>
              <a:gd name="connsiteX3" fmla="*/ 0 w 7284203"/>
              <a:gd name="connsiteY3" fmla="*/ 6867440 h 6867440"/>
              <a:gd name="connsiteX4" fmla="*/ 0 w 7284203"/>
              <a:gd name="connsiteY4" fmla="*/ 0 h 6867440"/>
              <a:gd name="connsiteX0" fmla="*/ 0 w 7284203"/>
              <a:gd name="connsiteY0" fmla="*/ 0 h 6867440"/>
              <a:gd name="connsiteX1" fmla="*/ 7284203 w 7284203"/>
              <a:gd name="connsiteY1" fmla="*/ 0 h 6867440"/>
              <a:gd name="connsiteX2" fmla="*/ 5114441 w 7284203"/>
              <a:gd name="connsiteY2" fmla="*/ 6867440 h 6867440"/>
              <a:gd name="connsiteX3" fmla="*/ 0 w 7284203"/>
              <a:gd name="connsiteY3" fmla="*/ 6867440 h 6867440"/>
              <a:gd name="connsiteX4" fmla="*/ 0 w 7284203"/>
              <a:gd name="connsiteY4" fmla="*/ 0 h 6867440"/>
              <a:gd name="connsiteX0" fmla="*/ 0 w 7284203"/>
              <a:gd name="connsiteY0" fmla="*/ 0 h 6882938"/>
              <a:gd name="connsiteX1" fmla="*/ 7284203 w 7284203"/>
              <a:gd name="connsiteY1" fmla="*/ 0 h 6882938"/>
              <a:gd name="connsiteX2" fmla="*/ 5610386 w 7284203"/>
              <a:gd name="connsiteY2" fmla="*/ 6882938 h 6882938"/>
              <a:gd name="connsiteX3" fmla="*/ 0 w 7284203"/>
              <a:gd name="connsiteY3" fmla="*/ 6867440 h 6882938"/>
              <a:gd name="connsiteX4" fmla="*/ 0 w 7284203"/>
              <a:gd name="connsiteY4" fmla="*/ 0 h 688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4203" h="6882938">
                <a:moveTo>
                  <a:pt x="0" y="0"/>
                </a:moveTo>
                <a:lnTo>
                  <a:pt x="7284203" y="0"/>
                </a:lnTo>
                <a:lnTo>
                  <a:pt x="5610386" y="6882938"/>
                </a:lnTo>
                <a:lnTo>
                  <a:pt x="0" y="6867440"/>
                </a:lnTo>
                <a:lnTo>
                  <a:pt x="0" y="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B2696218-EA6F-DE53-DF14-6383AEA46217}"/>
              </a:ext>
            </a:extLst>
          </p:cNvPr>
          <p:cNvSpPr>
            <a:spLocks noGrp="1"/>
          </p:cNvSpPr>
          <p:nvPr>
            <p:ph type="title"/>
          </p:nvPr>
        </p:nvSpPr>
        <p:spPr>
          <a:xfrm>
            <a:off x="1142005" y="891153"/>
            <a:ext cx="3932237" cy="1600200"/>
          </a:xfrm>
        </p:spPr>
        <p:txBody>
          <a:bodyPr anchor="b"/>
          <a:lstStyle>
            <a:lvl1pPr>
              <a:defRPr sz="3200">
                <a:solidFill>
                  <a:schemeClr val="bg1"/>
                </a:solidFill>
              </a:defRPr>
            </a:lvl1pPr>
          </a:lstStyle>
          <a:p>
            <a:r>
              <a:rPr lang="en-US"/>
              <a:t>Click to edit Master title style</a:t>
            </a:r>
          </a:p>
        </p:txBody>
      </p:sp>
      <p:sp>
        <p:nvSpPr>
          <p:cNvPr id="12" name="Text Placeholder 3">
            <a:extLst>
              <a:ext uri="{FF2B5EF4-FFF2-40B4-BE49-F238E27FC236}">
                <a16:creationId xmlns:a16="http://schemas.microsoft.com/office/drawing/2014/main" id="{4B620EBE-30BB-D534-67D3-D8578AA6839B}"/>
              </a:ext>
            </a:extLst>
          </p:cNvPr>
          <p:cNvSpPr>
            <a:spLocks noGrp="1"/>
          </p:cNvSpPr>
          <p:nvPr>
            <p:ph type="body" sz="half" idx="2"/>
          </p:nvPr>
        </p:nvSpPr>
        <p:spPr>
          <a:xfrm>
            <a:off x="1142005" y="2491353"/>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Slide Number Placeholder 2">
            <a:extLst>
              <a:ext uri="{FF2B5EF4-FFF2-40B4-BE49-F238E27FC236}">
                <a16:creationId xmlns:a16="http://schemas.microsoft.com/office/drawing/2014/main" id="{8B7745F7-8908-BBA2-2D4D-7A215D38DF70}"/>
              </a:ext>
            </a:extLst>
          </p:cNvPr>
          <p:cNvSpPr>
            <a:spLocks noGrp="1"/>
          </p:cNvSpPr>
          <p:nvPr>
            <p:ph type="sldNum" sz="quarter" idx="12"/>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5463748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 with Caption - White Diagonal">
    <p:bg>
      <p:bgPr>
        <a:solidFill>
          <a:schemeClr val="bg1"/>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C36684E-7DEE-F47A-FA01-89E8EC8104A0}"/>
              </a:ext>
            </a:extLst>
          </p:cNvPr>
          <p:cNvSpPr>
            <a:spLocks noGrp="1"/>
          </p:cNvSpPr>
          <p:nvPr>
            <p:ph type="pic" sz="quarter" idx="11"/>
          </p:nvPr>
        </p:nvSpPr>
        <p:spPr>
          <a:xfrm>
            <a:off x="5610386" y="-9525"/>
            <a:ext cx="6581614" cy="6892463"/>
          </a:xfrm>
          <a:ln>
            <a:noFill/>
          </a:ln>
        </p:spPr>
        <p:txBody>
          <a:bodyPr/>
          <a:lstStyle/>
          <a:p>
            <a:r>
              <a:rPr lang="en-US"/>
              <a:t>Click icon to add picture</a:t>
            </a:r>
          </a:p>
        </p:txBody>
      </p:sp>
      <p:sp>
        <p:nvSpPr>
          <p:cNvPr id="5" name="Rectangle 4">
            <a:extLst>
              <a:ext uri="{FF2B5EF4-FFF2-40B4-BE49-F238E27FC236}">
                <a16:creationId xmlns:a16="http://schemas.microsoft.com/office/drawing/2014/main" id="{3500C207-AC1E-087B-DE95-A55BC82CAF9A}"/>
              </a:ext>
            </a:extLst>
          </p:cNvPr>
          <p:cNvSpPr/>
          <p:nvPr userDrawn="1"/>
        </p:nvSpPr>
        <p:spPr>
          <a:xfrm>
            <a:off x="0" y="0"/>
            <a:ext cx="7284203" cy="6882938"/>
          </a:xfrm>
          <a:custGeom>
            <a:avLst/>
            <a:gdLst>
              <a:gd name="connsiteX0" fmla="*/ 0 w 7284203"/>
              <a:gd name="connsiteY0" fmla="*/ 0 h 6867440"/>
              <a:gd name="connsiteX1" fmla="*/ 7284203 w 7284203"/>
              <a:gd name="connsiteY1" fmla="*/ 0 h 6867440"/>
              <a:gd name="connsiteX2" fmla="*/ 7284203 w 7284203"/>
              <a:gd name="connsiteY2" fmla="*/ 6867440 h 6867440"/>
              <a:gd name="connsiteX3" fmla="*/ 0 w 7284203"/>
              <a:gd name="connsiteY3" fmla="*/ 6867440 h 6867440"/>
              <a:gd name="connsiteX4" fmla="*/ 0 w 7284203"/>
              <a:gd name="connsiteY4" fmla="*/ 0 h 6867440"/>
              <a:gd name="connsiteX0" fmla="*/ 0 w 7284203"/>
              <a:gd name="connsiteY0" fmla="*/ 0 h 6867440"/>
              <a:gd name="connsiteX1" fmla="*/ 7284203 w 7284203"/>
              <a:gd name="connsiteY1" fmla="*/ 0 h 6867440"/>
              <a:gd name="connsiteX2" fmla="*/ 5114441 w 7284203"/>
              <a:gd name="connsiteY2" fmla="*/ 6867440 h 6867440"/>
              <a:gd name="connsiteX3" fmla="*/ 0 w 7284203"/>
              <a:gd name="connsiteY3" fmla="*/ 6867440 h 6867440"/>
              <a:gd name="connsiteX4" fmla="*/ 0 w 7284203"/>
              <a:gd name="connsiteY4" fmla="*/ 0 h 6867440"/>
              <a:gd name="connsiteX0" fmla="*/ 0 w 7284203"/>
              <a:gd name="connsiteY0" fmla="*/ 0 h 6882938"/>
              <a:gd name="connsiteX1" fmla="*/ 7284203 w 7284203"/>
              <a:gd name="connsiteY1" fmla="*/ 0 h 6882938"/>
              <a:gd name="connsiteX2" fmla="*/ 5610386 w 7284203"/>
              <a:gd name="connsiteY2" fmla="*/ 6882938 h 6882938"/>
              <a:gd name="connsiteX3" fmla="*/ 0 w 7284203"/>
              <a:gd name="connsiteY3" fmla="*/ 6867440 h 6882938"/>
              <a:gd name="connsiteX4" fmla="*/ 0 w 7284203"/>
              <a:gd name="connsiteY4" fmla="*/ 0 h 6882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4203" h="6882938">
                <a:moveTo>
                  <a:pt x="0" y="0"/>
                </a:moveTo>
                <a:lnTo>
                  <a:pt x="7284203" y="0"/>
                </a:lnTo>
                <a:lnTo>
                  <a:pt x="5610386" y="6882938"/>
                </a:lnTo>
                <a:lnTo>
                  <a:pt x="0" y="6867440"/>
                </a:lnTo>
                <a:lnTo>
                  <a:pt x="0" y="0"/>
                </a:lnTo>
                <a:close/>
              </a:path>
            </a:pathLst>
          </a:cu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B2696218-EA6F-DE53-DF14-6383AEA46217}"/>
              </a:ext>
            </a:extLst>
          </p:cNvPr>
          <p:cNvSpPr>
            <a:spLocks noGrp="1"/>
          </p:cNvSpPr>
          <p:nvPr>
            <p:ph type="title" hasCustomPrompt="1"/>
          </p:nvPr>
        </p:nvSpPr>
        <p:spPr>
          <a:xfrm>
            <a:off x="1142005" y="891153"/>
            <a:ext cx="3932237" cy="1600200"/>
          </a:xfrm>
        </p:spPr>
        <p:txBody>
          <a:bodyPr anchor="b"/>
          <a:lstStyle>
            <a:lvl1pPr>
              <a:defRPr sz="3200">
                <a:solidFill>
                  <a:schemeClr val="tx1"/>
                </a:solidFill>
              </a:defRPr>
            </a:lvl1pPr>
          </a:lstStyle>
          <a:p>
            <a:r>
              <a:rPr lang="en-US"/>
              <a:t>Click to add title</a:t>
            </a:r>
          </a:p>
        </p:txBody>
      </p:sp>
      <p:sp>
        <p:nvSpPr>
          <p:cNvPr id="12" name="Text Placeholder 3">
            <a:extLst>
              <a:ext uri="{FF2B5EF4-FFF2-40B4-BE49-F238E27FC236}">
                <a16:creationId xmlns:a16="http://schemas.microsoft.com/office/drawing/2014/main" id="{4B620EBE-30BB-D534-67D3-D8578AA6839B}"/>
              </a:ext>
            </a:extLst>
          </p:cNvPr>
          <p:cNvSpPr>
            <a:spLocks noGrp="1"/>
          </p:cNvSpPr>
          <p:nvPr>
            <p:ph type="body" sz="half" idx="2"/>
          </p:nvPr>
        </p:nvSpPr>
        <p:spPr>
          <a:xfrm>
            <a:off x="1142005" y="2491353"/>
            <a:ext cx="3932237" cy="3811588"/>
          </a:xfrm>
        </p:spPr>
        <p:txBody>
          <a:bodyPr/>
          <a:lstStyle>
            <a:lvl1pPr marL="0" indent="0">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Slide Number Placeholder 2">
            <a:extLst>
              <a:ext uri="{FF2B5EF4-FFF2-40B4-BE49-F238E27FC236}">
                <a16:creationId xmlns:a16="http://schemas.microsoft.com/office/drawing/2014/main" id="{4522CF03-CCE7-F9C6-26FF-C319D40925FC}"/>
              </a:ext>
            </a:extLst>
          </p:cNvPr>
          <p:cNvSpPr>
            <a:spLocks noGrp="1"/>
          </p:cNvSpPr>
          <p:nvPr>
            <p:ph type="sldNum" sz="quarter" idx="12"/>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39415020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nd Slide - Black">
    <p:bg>
      <p:bgPr>
        <a:solidFill>
          <a:schemeClr val="tx1"/>
        </a:solidFill>
        <a:effectLst/>
      </p:bgPr>
    </p:bg>
    <p:spTree>
      <p:nvGrpSpPr>
        <p:cNvPr id="1" name=""/>
        <p:cNvGrpSpPr/>
        <p:nvPr/>
      </p:nvGrpSpPr>
      <p:grpSpPr>
        <a:xfrm>
          <a:off x="0" y="0"/>
          <a:ext cx="0" cy="0"/>
          <a:chOff x="0" y="0"/>
          <a:chExt cx="0" cy="0"/>
        </a:xfrm>
      </p:grpSpPr>
      <p:pic>
        <p:nvPicPr>
          <p:cNvPr id="2" name="Black Triangle">
            <a:extLst>
              <a:ext uri="{FF2B5EF4-FFF2-40B4-BE49-F238E27FC236}">
                <a16:creationId xmlns:a16="http://schemas.microsoft.com/office/drawing/2014/main" id="{E6FF8326-7C7F-B6EE-5081-7AD19B61BF99}"/>
              </a:ext>
            </a:extLst>
          </p:cNvPr>
          <p:cNvPicPr>
            <a:picLocks noChangeAspect="1"/>
          </p:cNvPicPr>
          <p:nvPr userDrawn="1"/>
        </p:nvPicPr>
        <p:blipFill>
          <a:blip r:embed="rId2"/>
          <a:stretch>
            <a:fillRect/>
          </a:stretch>
        </p:blipFill>
        <p:spPr>
          <a:xfrm>
            <a:off x="9956800" y="0"/>
            <a:ext cx="2235200" cy="6858000"/>
          </a:xfrm>
          <a:prstGeom prst="rect">
            <a:avLst/>
          </a:prstGeom>
          <a:noFill/>
        </p:spPr>
      </p:pic>
      <p:sp>
        <p:nvSpPr>
          <p:cNvPr id="6" name="Triangle 5">
            <a:extLst>
              <a:ext uri="{FF2B5EF4-FFF2-40B4-BE49-F238E27FC236}">
                <a16:creationId xmlns:a16="http://schemas.microsoft.com/office/drawing/2014/main" id="{47BD40D6-A6F9-8B8C-560F-0C7A97097E8F}"/>
              </a:ext>
            </a:extLst>
          </p:cNvPr>
          <p:cNvSpPr/>
          <p:nvPr userDrawn="1"/>
        </p:nvSpPr>
        <p:spPr>
          <a:xfrm>
            <a:off x="9954706" y="-9439"/>
            <a:ext cx="2246721" cy="6867440"/>
          </a:xfrm>
          <a:custGeom>
            <a:avLst/>
            <a:gdLst>
              <a:gd name="connsiteX0" fmla="*/ 0 w 2243579"/>
              <a:gd name="connsiteY0" fmla="*/ 0 h 6881568"/>
              <a:gd name="connsiteX1" fmla="*/ 2243579 w 2243579"/>
              <a:gd name="connsiteY1" fmla="*/ 0 h 6881568"/>
              <a:gd name="connsiteX2" fmla="*/ 2243579 w 2243579"/>
              <a:gd name="connsiteY2" fmla="*/ 6881568 h 6881568"/>
              <a:gd name="connsiteX3" fmla="*/ 0 w 2243579"/>
              <a:gd name="connsiteY3" fmla="*/ 6881568 h 6881568"/>
              <a:gd name="connsiteX4" fmla="*/ 0 w 2243579"/>
              <a:gd name="connsiteY4" fmla="*/ 0 h 6881568"/>
              <a:gd name="connsiteX0" fmla="*/ 1300899 w 2243579"/>
              <a:gd name="connsiteY0" fmla="*/ 565608 h 6881568"/>
              <a:gd name="connsiteX1" fmla="*/ 2243579 w 2243579"/>
              <a:gd name="connsiteY1" fmla="*/ 0 h 6881568"/>
              <a:gd name="connsiteX2" fmla="*/ 2243579 w 2243579"/>
              <a:gd name="connsiteY2" fmla="*/ 6881568 h 6881568"/>
              <a:gd name="connsiteX3" fmla="*/ 0 w 2243579"/>
              <a:gd name="connsiteY3" fmla="*/ 6881568 h 6881568"/>
              <a:gd name="connsiteX4" fmla="*/ 1300899 w 2243579"/>
              <a:gd name="connsiteY4" fmla="*/ 565608 h 6881568"/>
              <a:gd name="connsiteX0" fmla="*/ 1602557 w 2243579"/>
              <a:gd name="connsiteY0" fmla="*/ 18854 h 6881568"/>
              <a:gd name="connsiteX1" fmla="*/ 2243579 w 2243579"/>
              <a:gd name="connsiteY1" fmla="*/ 0 h 6881568"/>
              <a:gd name="connsiteX2" fmla="*/ 2243579 w 2243579"/>
              <a:gd name="connsiteY2" fmla="*/ 6881568 h 6881568"/>
              <a:gd name="connsiteX3" fmla="*/ 0 w 2243579"/>
              <a:gd name="connsiteY3" fmla="*/ 6881568 h 6881568"/>
              <a:gd name="connsiteX4" fmla="*/ 1602557 w 2243579"/>
              <a:gd name="connsiteY4" fmla="*/ 18854 h 6881568"/>
              <a:gd name="connsiteX0" fmla="*/ 1319753 w 1960775"/>
              <a:gd name="connsiteY0" fmla="*/ 18854 h 6881568"/>
              <a:gd name="connsiteX1" fmla="*/ 1960775 w 1960775"/>
              <a:gd name="connsiteY1" fmla="*/ 0 h 6881568"/>
              <a:gd name="connsiteX2" fmla="*/ 1960775 w 1960775"/>
              <a:gd name="connsiteY2" fmla="*/ 6881568 h 6881568"/>
              <a:gd name="connsiteX3" fmla="*/ 0 w 1960775"/>
              <a:gd name="connsiteY3" fmla="*/ 6806154 h 6881568"/>
              <a:gd name="connsiteX4" fmla="*/ 1319753 w 1960775"/>
              <a:gd name="connsiteY4" fmla="*/ 18854 h 6881568"/>
              <a:gd name="connsiteX0" fmla="*/ 1593130 w 2234152"/>
              <a:gd name="connsiteY0" fmla="*/ 18854 h 6881569"/>
              <a:gd name="connsiteX1" fmla="*/ 2234152 w 2234152"/>
              <a:gd name="connsiteY1" fmla="*/ 0 h 6881569"/>
              <a:gd name="connsiteX2" fmla="*/ 2234152 w 2234152"/>
              <a:gd name="connsiteY2" fmla="*/ 6881568 h 6881569"/>
              <a:gd name="connsiteX3" fmla="*/ 0 w 2234152"/>
              <a:gd name="connsiteY3" fmla="*/ 6881569 h 6881569"/>
              <a:gd name="connsiteX4" fmla="*/ 1593130 w 2234152"/>
              <a:gd name="connsiteY4" fmla="*/ 18854 h 6881569"/>
              <a:gd name="connsiteX0" fmla="*/ 1583717 w 2234152"/>
              <a:gd name="connsiteY0" fmla="*/ 9420 h 6881569"/>
              <a:gd name="connsiteX1" fmla="*/ 2234152 w 2234152"/>
              <a:gd name="connsiteY1" fmla="*/ 0 h 6881569"/>
              <a:gd name="connsiteX2" fmla="*/ 2234152 w 2234152"/>
              <a:gd name="connsiteY2" fmla="*/ 6881568 h 6881569"/>
              <a:gd name="connsiteX3" fmla="*/ 0 w 2234152"/>
              <a:gd name="connsiteY3" fmla="*/ 6881569 h 6881569"/>
              <a:gd name="connsiteX4" fmla="*/ 1583717 w 2234152"/>
              <a:gd name="connsiteY4" fmla="*/ 9420 h 6881569"/>
              <a:gd name="connsiteX0" fmla="*/ 1583717 w 2243566"/>
              <a:gd name="connsiteY0" fmla="*/ 0 h 6872149"/>
              <a:gd name="connsiteX1" fmla="*/ 2243566 w 2243566"/>
              <a:gd name="connsiteY1" fmla="*/ 12 h 6872149"/>
              <a:gd name="connsiteX2" fmla="*/ 2234152 w 2243566"/>
              <a:gd name="connsiteY2" fmla="*/ 6872148 h 6872149"/>
              <a:gd name="connsiteX3" fmla="*/ 0 w 2243566"/>
              <a:gd name="connsiteY3" fmla="*/ 6872149 h 6872149"/>
              <a:gd name="connsiteX4" fmla="*/ 1583717 w 2243566"/>
              <a:gd name="connsiteY4" fmla="*/ 0 h 6872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3566" h="6872149">
                <a:moveTo>
                  <a:pt x="1583717" y="0"/>
                </a:moveTo>
                <a:lnTo>
                  <a:pt x="2243566" y="12"/>
                </a:lnTo>
                <a:lnTo>
                  <a:pt x="2234152" y="6872148"/>
                </a:lnTo>
                <a:lnTo>
                  <a:pt x="0" y="6872149"/>
                </a:lnTo>
                <a:lnTo>
                  <a:pt x="1583717" y="0"/>
                </a:lnTo>
                <a:close/>
              </a:path>
            </a:pathLst>
          </a:custGeom>
          <a:solidFill>
            <a:srgbClr val="CFB9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11870E27-202E-F717-3FB6-D69451DF1391}"/>
              </a:ext>
            </a:extLst>
          </p:cNvPr>
          <p:cNvSpPr>
            <a:spLocks noGrp="1"/>
          </p:cNvSpPr>
          <p:nvPr>
            <p:ph type="title" hasCustomPrompt="1"/>
          </p:nvPr>
        </p:nvSpPr>
        <p:spPr>
          <a:xfrm>
            <a:off x="805070" y="2466280"/>
            <a:ext cx="7981645" cy="719757"/>
          </a:xfrm>
        </p:spPr>
        <p:txBody>
          <a:bodyPr>
            <a:noAutofit/>
          </a:bodyPr>
          <a:lstStyle>
            <a:lvl1pPr>
              <a:defRPr sz="9600" cap="none">
                <a:solidFill>
                  <a:schemeClr val="bg1"/>
                </a:solidFill>
              </a:defRPr>
            </a:lvl1pPr>
          </a:lstStyle>
          <a:p>
            <a:r>
              <a:rPr lang="en-US"/>
              <a:t>THANK YOU</a:t>
            </a:r>
          </a:p>
        </p:txBody>
      </p:sp>
      <p:sp>
        <p:nvSpPr>
          <p:cNvPr id="9" name="Text Placeholder 8">
            <a:extLst>
              <a:ext uri="{FF2B5EF4-FFF2-40B4-BE49-F238E27FC236}">
                <a16:creationId xmlns:a16="http://schemas.microsoft.com/office/drawing/2014/main" id="{3F3E966E-ACAB-E285-70D0-66AC08DF1386}"/>
              </a:ext>
            </a:extLst>
          </p:cNvPr>
          <p:cNvSpPr>
            <a:spLocks noGrp="1"/>
          </p:cNvSpPr>
          <p:nvPr>
            <p:ph type="body" sz="quarter" idx="10" hasCustomPrompt="1"/>
          </p:nvPr>
        </p:nvSpPr>
        <p:spPr>
          <a:xfrm>
            <a:off x="924339" y="3434010"/>
            <a:ext cx="7874567" cy="449263"/>
          </a:xfrm>
        </p:spPr>
        <p:txBody>
          <a:bodyPr>
            <a:normAutofit/>
          </a:bodyPr>
          <a:lstStyle>
            <a:lvl1pPr marL="0" indent="0">
              <a:buFontTx/>
              <a:buNone/>
              <a:defRPr sz="1800">
                <a:solidFill>
                  <a:schemeClr val="bg2"/>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add contact info</a:t>
            </a:r>
          </a:p>
        </p:txBody>
      </p:sp>
      <p:pic>
        <p:nvPicPr>
          <p:cNvPr id="8" name="Purdue Logo" descr="Purdue Logo">
            <a:extLst>
              <a:ext uri="{FF2B5EF4-FFF2-40B4-BE49-F238E27FC236}">
                <a16:creationId xmlns:a16="http://schemas.microsoft.com/office/drawing/2014/main" id="{D1A65555-63A8-D3C1-AA71-F25B3071BDC0}"/>
              </a:ext>
            </a:extLst>
          </p:cNvPr>
          <p:cNvPicPr>
            <a:picLocks noChangeAspect="1"/>
          </p:cNvPicPr>
          <p:nvPr userDrawn="1"/>
        </p:nvPicPr>
        <p:blipFill>
          <a:blip r:embed="rId3"/>
          <a:stretch>
            <a:fillRect/>
          </a:stretch>
        </p:blipFill>
        <p:spPr>
          <a:xfrm>
            <a:off x="805070" y="5739119"/>
            <a:ext cx="2709200" cy="484939"/>
          </a:xfrm>
          <a:prstGeom prst="rect">
            <a:avLst/>
          </a:prstGeom>
        </p:spPr>
      </p:pic>
    </p:spTree>
    <p:extLst>
      <p:ext uri="{BB962C8B-B14F-4D97-AF65-F5344CB8AC3E}">
        <p14:creationId xmlns:p14="http://schemas.microsoft.com/office/powerpoint/2010/main" val="7036539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End Slide - Gold">
    <p:bg>
      <p:bgPr>
        <a:solidFill>
          <a:schemeClr val="accent1"/>
        </a:solidFill>
        <a:effectLst/>
      </p:bgPr>
    </p:bg>
    <p:spTree>
      <p:nvGrpSpPr>
        <p:cNvPr id="1" name=""/>
        <p:cNvGrpSpPr/>
        <p:nvPr/>
      </p:nvGrpSpPr>
      <p:grpSpPr>
        <a:xfrm>
          <a:off x="0" y="0"/>
          <a:ext cx="0" cy="0"/>
          <a:chOff x="0" y="0"/>
          <a:chExt cx="0" cy="0"/>
        </a:xfrm>
      </p:grpSpPr>
      <p:pic>
        <p:nvPicPr>
          <p:cNvPr id="2" name="Black Triangle">
            <a:extLst>
              <a:ext uri="{FF2B5EF4-FFF2-40B4-BE49-F238E27FC236}">
                <a16:creationId xmlns:a16="http://schemas.microsoft.com/office/drawing/2014/main" id="{E6FF8326-7C7F-B6EE-5081-7AD19B61BF99}"/>
              </a:ext>
            </a:extLst>
          </p:cNvPr>
          <p:cNvPicPr>
            <a:picLocks noChangeAspect="1"/>
          </p:cNvPicPr>
          <p:nvPr userDrawn="1"/>
        </p:nvPicPr>
        <p:blipFill>
          <a:blip r:embed="rId2"/>
          <a:stretch>
            <a:fillRect/>
          </a:stretch>
        </p:blipFill>
        <p:spPr>
          <a:xfrm>
            <a:off x="9956800" y="0"/>
            <a:ext cx="2235200" cy="6858000"/>
          </a:xfrm>
          <a:prstGeom prst="rect">
            <a:avLst/>
          </a:prstGeom>
          <a:noFill/>
        </p:spPr>
      </p:pic>
      <p:pic>
        <p:nvPicPr>
          <p:cNvPr id="4" name="Purdue Logo" descr="Purdue Logo">
            <a:extLst>
              <a:ext uri="{FF2B5EF4-FFF2-40B4-BE49-F238E27FC236}">
                <a16:creationId xmlns:a16="http://schemas.microsoft.com/office/drawing/2014/main" id="{BA4B2908-555F-78CD-D5EA-D087520FF3FF}"/>
              </a:ext>
            </a:extLst>
          </p:cNvPr>
          <p:cNvPicPr>
            <a:picLocks noChangeAspect="1"/>
          </p:cNvPicPr>
          <p:nvPr userDrawn="1"/>
        </p:nvPicPr>
        <p:blipFill>
          <a:blip r:embed="rId3"/>
          <a:stretch>
            <a:fillRect/>
          </a:stretch>
        </p:blipFill>
        <p:spPr>
          <a:xfrm>
            <a:off x="1034143" y="5756156"/>
            <a:ext cx="2709200" cy="484940"/>
          </a:xfrm>
          <a:prstGeom prst="rect">
            <a:avLst/>
          </a:prstGeom>
        </p:spPr>
      </p:pic>
      <p:sp>
        <p:nvSpPr>
          <p:cNvPr id="3" name="Title 6">
            <a:extLst>
              <a:ext uri="{FF2B5EF4-FFF2-40B4-BE49-F238E27FC236}">
                <a16:creationId xmlns:a16="http://schemas.microsoft.com/office/drawing/2014/main" id="{1648B145-A545-0D6D-AFF0-0F715C90759F}"/>
              </a:ext>
            </a:extLst>
          </p:cNvPr>
          <p:cNvSpPr>
            <a:spLocks noGrp="1"/>
          </p:cNvSpPr>
          <p:nvPr>
            <p:ph type="title" hasCustomPrompt="1"/>
          </p:nvPr>
        </p:nvSpPr>
        <p:spPr>
          <a:xfrm>
            <a:off x="805070" y="2466280"/>
            <a:ext cx="7981645" cy="719757"/>
          </a:xfrm>
        </p:spPr>
        <p:txBody>
          <a:bodyPr>
            <a:noAutofit/>
          </a:bodyPr>
          <a:lstStyle>
            <a:lvl1pPr>
              <a:defRPr sz="9600" cap="none">
                <a:solidFill>
                  <a:schemeClr val="tx1"/>
                </a:solidFill>
              </a:defRPr>
            </a:lvl1pPr>
          </a:lstStyle>
          <a:p>
            <a:r>
              <a:rPr lang="en-US"/>
              <a:t>THANK YOU</a:t>
            </a:r>
          </a:p>
        </p:txBody>
      </p:sp>
      <p:sp>
        <p:nvSpPr>
          <p:cNvPr id="5" name="Text Placeholder 8">
            <a:extLst>
              <a:ext uri="{FF2B5EF4-FFF2-40B4-BE49-F238E27FC236}">
                <a16:creationId xmlns:a16="http://schemas.microsoft.com/office/drawing/2014/main" id="{E3D40940-377F-6BBC-02CB-083B672BF56B}"/>
              </a:ext>
            </a:extLst>
          </p:cNvPr>
          <p:cNvSpPr>
            <a:spLocks noGrp="1"/>
          </p:cNvSpPr>
          <p:nvPr>
            <p:ph type="body" sz="quarter" idx="10" hasCustomPrompt="1"/>
          </p:nvPr>
        </p:nvSpPr>
        <p:spPr>
          <a:xfrm>
            <a:off x="924339" y="3434010"/>
            <a:ext cx="7874567" cy="449263"/>
          </a:xfrm>
        </p:spPr>
        <p:txBody>
          <a:bodyPr>
            <a:normAutofit/>
          </a:bodyPr>
          <a:lstStyle>
            <a:lvl1pPr marL="0" indent="0">
              <a:buFontTx/>
              <a:buNone/>
              <a:defRPr sz="1800">
                <a:solidFill>
                  <a:schemeClr val="tx1"/>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add contact info</a:t>
            </a:r>
          </a:p>
        </p:txBody>
      </p:sp>
    </p:spTree>
    <p:extLst>
      <p:ext uri="{BB962C8B-B14F-4D97-AF65-F5344CB8AC3E}">
        <p14:creationId xmlns:p14="http://schemas.microsoft.com/office/powerpoint/2010/main" val="1618025383"/>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2737BF4-4465-4610-AE6E-D9A59C71F925}" type="datetimeFigureOut">
              <a:rPr lang="en-US" smtClean="0"/>
              <a:t>7/17/2025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0B7456-B676-4523-B458-EE00B4543EF3}" type="slidenum">
              <a:rPr lang="en-US" smtClean="0"/>
              <a:t>‹#›</a:t>
            </a:fld>
            <a:endParaRPr lang="en-US"/>
          </a:p>
        </p:txBody>
      </p:sp>
    </p:spTree>
    <p:extLst>
      <p:ext uri="{BB962C8B-B14F-4D97-AF65-F5344CB8AC3E}">
        <p14:creationId xmlns:p14="http://schemas.microsoft.com/office/powerpoint/2010/main" val="33295325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737BF4-4465-4610-AE6E-D9A59C71F925}" type="datetimeFigureOut">
              <a:rPr lang="en-US" smtClean="0"/>
              <a:t>7/17/2025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0B7456-B676-4523-B458-EE00B4543EF3}" type="slidenum">
              <a:rPr lang="en-US" smtClean="0"/>
              <a:t>‹#›</a:t>
            </a:fld>
            <a:endParaRPr lang="en-US"/>
          </a:p>
        </p:txBody>
      </p:sp>
    </p:spTree>
    <p:extLst>
      <p:ext uri="{BB962C8B-B14F-4D97-AF65-F5344CB8AC3E}">
        <p14:creationId xmlns:p14="http://schemas.microsoft.com/office/powerpoint/2010/main" val="7042108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737BF4-4465-4610-AE6E-D9A59C71F925}" type="datetimeFigureOut">
              <a:rPr lang="en-US" smtClean="0"/>
              <a:t>7/17/2025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0B7456-B676-4523-B458-EE00B4543EF3}" type="slidenum">
              <a:rPr lang="en-US" smtClean="0"/>
              <a:t>‹#›</a:t>
            </a:fld>
            <a:endParaRPr lang="en-US"/>
          </a:p>
        </p:txBody>
      </p:sp>
    </p:spTree>
    <p:extLst>
      <p:ext uri="{BB962C8B-B14F-4D97-AF65-F5344CB8AC3E}">
        <p14:creationId xmlns:p14="http://schemas.microsoft.com/office/powerpoint/2010/main" val="26978755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hoto">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34176D92-8FAB-782E-E607-5D0C5CC9C2A2}"/>
              </a:ext>
            </a:extLst>
          </p:cNvPr>
          <p:cNvSpPr>
            <a:spLocks noGrp="1"/>
          </p:cNvSpPr>
          <p:nvPr>
            <p:ph type="pic" idx="1"/>
          </p:nvPr>
        </p:nvSpPr>
        <p:spPr>
          <a:xfrm>
            <a:off x="0" y="0"/>
            <a:ext cx="12192000" cy="6858000"/>
          </a:xfrm>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a:extLst>
              <a:ext uri="{FF2B5EF4-FFF2-40B4-BE49-F238E27FC236}">
                <a16:creationId xmlns:a16="http://schemas.microsoft.com/office/drawing/2014/main" id="{85FDAFB6-8BB6-ADBB-6574-5B0C25E7BDDF}"/>
              </a:ext>
            </a:extLst>
          </p:cNvPr>
          <p:cNvSpPr>
            <a:spLocks noGrp="1"/>
          </p:cNvSpPr>
          <p:nvPr>
            <p:ph type="title"/>
          </p:nvPr>
        </p:nvSpPr>
        <p:spPr>
          <a:xfrm>
            <a:off x="478972" y="4671391"/>
            <a:ext cx="11266714" cy="1401419"/>
          </a:xfrm>
        </p:spPr>
        <p:txBody>
          <a:bodyPr/>
          <a:lstStyle>
            <a:lvl1pPr algn="ctr">
              <a:defRPr/>
            </a:lvl1pPr>
          </a:lstStyle>
          <a:p>
            <a:r>
              <a:rPr lang="en-US"/>
              <a:t>Click to edit Master title style</a:t>
            </a:r>
          </a:p>
        </p:txBody>
      </p:sp>
      <p:sp>
        <p:nvSpPr>
          <p:cNvPr id="6" name="Text Placeholder 8">
            <a:extLst>
              <a:ext uri="{FF2B5EF4-FFF2-40B4-BE49-F238E27FC236}">
                <a16:creationId xmlns:a16="http://schemas.microsoft.com/office/drawing/2014/main" id="{5FF931D0-D7E7-D9E1-3CCC-83299A09228A}"/>
              </a:ext>
            </a:extLst>
          </p:cNvPr>
          <p:cNvSpPr>
            <a:spLocks noGrp="1"/>
          </p:cNvSpPr>
          <p:nvPr>
            <p:ph type="body" sz="quarter" idx="10" hasCustomPrompt="1"/>
          </p:nvPr>
        </p:nvSpPr>
        <p:spPr>
          <a:xfrm>
            <a:off x="478972" y="6085510"/>
            <a:ext cx="11266714" cy="449263"/>
          </a:xfrm>
        </p:spPr>
        <p:txBody>
          <a:bodyPr>
            <a:noAutofit/>
          </a:bodyPr>
          <a:lstStyle>
            <a:lvl1pPr marL="0" indent="0" algn="ctr">
              <a:buFontTx/>
              <a:buNone/>
              <a:defRPr sz="2000" b="1">
                <a:solidFill>
                  <a:schemeClr val="tx1"/>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Subtitle style</a:t>
            </a:r>
          </a:p>
        </p:txBody>
      </p:sp>
    </p:spTree>
    <p:extLst>
      <p:ext uri="{BB962C8B-B14F-4D97-AF65-F5344CB8AC3E}">
        <p14:creationId xmlns:p14="http://schemas.microsoft.com/office/powerpoint/2010/main" val="3586611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hoto">
    <p:bg>
      <p:bgPr>
        <a:solidFill>
          <a:schemeClr val="bg1"/>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C36684E-7DEE-F47A-FA01-89E8EC8104A0}"/>
              </a:ext>
            </a:extLst>
          </p:cNvPr>
          <p:cNvSpPr>
            <a:spLocks noGrp="1"/>
          </p:cNvSpPr>
          <p:nvPr>
            <p:ph type="pic" sz="quarter" idx="11"/>
          </p:nvPr>
        </p:nvSpPr>
        <p:spPr>
          <a:xfrm>
            <a:off x="0" y="-9524"/>
            <a:ext cx="12192000" cy="6867524"/>
          </a:xfrm>
          <a:ln>
            <a:noFill/>
          </a:ln>
        </p:spPr>
        <p:txBody>
          <a:bodyPr/>
          <a:lstStyle/>
          <a:p>
            <a:r>
              <a:rPr lang="en-US"/>
              <a:t>Click icon to add picture</a:t>
            </a:r>
          </a:p>
        </p:txBody>
      </p:sp>
      <p:sp>
        <p:nvSpPr>
          <p:cNvPr id="3" name="Slide Number Placeholder 2">
            <a:extLst>
              <a:ext uri="{FF2B5EF4-FFF2-40B4-BE49-F238E27FC236}">
                <a16:creationId xmlns:a16="http://schemas.microsoft.com/office/drawing/2014/main" id="{1F79F75A-CC7F-0156-FBEA-7AFDE5FD4041}"/>
              </a:ext>
            </a:extLst>
          </p:cNvPr>
          <p:cNvSpPr>
            <a:spLocks noGrp="1"/>
          </p:cNvSpPr>
          <p:nvPr>
            <p:ph type="sldNum" sz="quarter" idx="12"/>
          </p:nvPr>
        </p:nvSpPr>
        <p:spPr/>
        <p:txBody>
          <a:bodyPr/>
          <a:lstStyle/>
          <a:p>
            <a:fld id="{346097E4-2930-9D48-A5CE-AF00B0E70697}" type="slidenum">
              <a:rPr lang="en-US" smtClean="0"/>
              <a:t>‹#›</a:t>
            </a:fld>
            <a:endParaRPr lang="en-US"/>
          </a:p>
        </p:txBody>
      </p:sp>
    </p:spTree>
    <p:extLst>
      <p:ext uri="{BB962C8B-B14F-4D97-AF65-F5344CB8AC3E}">
        <p14:creationId xmlns:p14="http://schemas.microsoft.com/office/powerpoint/2010/main" val="2604212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with Copy">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13" name="Text Placeholder 11">
            <a:extLst>
              <a:ext uri="{FF2B5EF4-FFF2-40B4-BE49-F238E27FC236}">
                <a16:creationId xmlns:a16="http://schemas.microsoft.com/office/drawing/2014/main" id="{6A937CB7-FF71-AF7C-945C-0E285D7B2D54}"/>
              </a:ext>
            </a:extLst>
          </p:cNvPr>
          <p:cNvSpPr>
            <a:spLocks noGrp="1"/>
          </p:cNvSpPr>
          <p:nvPr>
            <p:ph type="body" sz="quarter" idx="10"/>
          </p:nvPr>
        </p:nvSpPr>
        <p:spPr>
          <a:xfrm>
            <a:off x="457199" y="1543324"/>
            <a:ext cx="11266713" cy="4454706"/>
          </a:xfrm>
        </p:spPr>
        <p:txBody>
          <a:bodyPr numCol="1">
            <a:noAutofit/>
          </a:bodyPr>
          <a:lstStyle>
            <a:lvl1pPr marL="0" indent="0" algn="l" fontAlgn="t">
              <a:buFontTx/>
              <a:buNone/>
              <a:defRPr sz="1800" baseline="0">
                <a:latin typeface="Franklin Gothic Book" panose="020B0503020102020204" pitchFamily="34" charset="0"/>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lstStyle/>
          <a:p>
            <a:r>
              <a:rPr lang="en-US"/>
              <a:t>Click to edit Master title style</a:t>
            </a:r>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3" name="Slide Number Placeholder 2">
            <a:extLst>
              <a:ext uri="{FF2B5EF4-FFF2-40B4-BE49-F238E27FC236}">
                <a16:creationId xmlns:a16="http://schemas.microsoft.com/office/drawing/2014/main" id="{5571BFAC-9DDD-7E29-716C-4E627DE4B710}"/>
              </a:ext>
            </a:extLst>
          </p:cNvPr>
          <p:cNvSpPr>
            <a:spLocks noGrp="1"/>
          </p:cNvSpPr>
          <p:nvPr>
            <p:ph type="sldNum" sz="quarter" idx="12"/>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362843251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 Copy - 2 Column">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EEA1DABA-769B-1407-1BFC-75930C1DE70F}"/>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13" name="Text Placeholder 11">
            <a:extLst>
              <a:ext uri="{FF2B5EF4-FFF2-40B4-BE49-F238E27FC236}">
                <a16:creationId xmlns:a16="http://schemas.microsoft.com/office/drawing/2014/main" id="{6A937CB7-FF71-AF7C-945C-0E285D7B2D54}"/>
              </a:ext>
            </a:extLst>
          </p:cNvPr>
          <p:cNvSpPr>
            <a:spLocks noGrp="1"/>
          </p:cNvSpPr>
          <p:nvPr>
            <p:ph type="body" sz="quarter" idx="10"/>
          </p:nvPr>
        </p:nvSpPr>
        <p:spPr>
          <a:xfrm>
            <a:off x="457199" y="1543324"/>
            <a:ext cx="11266713" cy="4454706"/>
          </a:xfrm>
        </p:spPr>
        <p:txBody>
          <a:bodyPr numCol="2">
            <a:noAutofit/>
          </a:bodyPr>
          <a:lstStyle>
            <a:lvl1pPr marL="0" indent="0" algn="l" fontAlgn="t">
              <a:buFontTx/>
              <a:buNone/>
              <a:defRPr sz="1800" baseline="0">
                <a:latin typeface="Franklin Gothic Book" panose="020B0503020102020204" pitchFamily="34" charset="0"/>
              </a:defRPr>
            </a:lvl1pPr>
            <a:lvl2pPr marL="457200" indent="0" algn="l">
              <a:buFontTx/>
              <a:buNone/>
              <a:defRPr sz="1800"/>
            </a:lvl2pPr>
            <a:lvl3pPr marL="914400" indent="0" algn="l">
              <a:buFontTx/>
              <a:buNone/>
              <a:defRPr sz="1800"/>
            </a:lvl3pPr>
            <a:lvl4pPr marL="1371600" indent="0" algn="l">
              <a:buFontTx/>
              <a:buNone/>
              <a:defRPr sz="1800"/>
            </a:lvl4pPr>
            <a:lvl5pPr marL="1828800" indent="0" algn="l">
              <a:buFontTx/>
              <a:buNone/>
              <a:defRPr sz="1800"/>
            </a:lvl5pPr>
          </a:lstStyle>
          <a:p>
            <a:pPr lvl="0"/>
            <a:r>
              <a:rPr lang="en-US"/>
              <a:t>Click to edit Master text styles</a:t>
            </a:r>
          </a:p>
        </p:txBody>
      </p:sp>
      <p:sp>
        <p:nvSpPr>
          <p:cNvPr id="7" name="Title 6">
            <a:extLst>
              <a:ext uri="{FF2B5EF4-FFF2-40B4-BE49-F238E27FC236}">
                <a16:creationId xmlns:a16="http://schemas.microsoft.com/office/drawing/2014/main" id="{99AF8687-CA4E-66EB-17A8-BE41F3023085}"/>
              </a:ext>
            </a:extLst>
          </p:cNvPr>
          <p:cNvSpPr>
            <a:spLocks noGrp="1"/>
          </p:cNvSpPr>
          <p:nvPr>
            <p:ph type="title"/>
          </p:nvPr>
        </p:nvSpPr>
        <p:spPr/>
        <p:txBody>
          <a:bodyPr/>
          <a:lstStyle/>
          <a:p>
            <a:r>
              <a:rPr lang="en-US"/>
              <a:t>Click to edit Master title style</a:t>
            </a:r>
          </a:p>
        </p:txBody>
      </p:sp>
      <p:pic>
        <p:nvPicPr>
          <p:cNvPr id="4" name="Purdue Logo" descr="Purdue Logo">
            <a:extLst>
              <a:ext uri="{FF2B5EF4-FFF2-40B4-BE49-F238E27FC236}">
                <a16:creationId xmlns:a16="http://schemas.microsoft.com/office/drawing/2014/main" id="{D337403E-4A63-3B42-FC84-47BAEDD7A75E}"/>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3" name="Slide Number Placeholder 2">
            <a:extLst>
              <a:ext uri="{FF2B5EF4-FFF2-40B4-BE49-F238E27FC236}">
                <a16:creationId xmlns:a16="http://schemas.microsoft.com/office/drawing/2014/main" id="{EFF501C3-2A4B-0682-86F9-ADE24EC93AB9}"/>
              </a:ext>
            </a:extLst>
          </p:cNvPr>
          <p:cNvSpPr>
            <a:spLocks noGrp="1"/>
          </p:cNvSpPr>
          <p:nvPr>
            <p:ph type="sldNum" sz="quarter" idx="12"/>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131998448"/>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with Content">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6628D381-488B-4C1C-32F0-1D389C1FF7E3}"/>
              </a:ext>
            </a:extLst>
          </p:cNvPr>
          <p:cNvSpPr>
            <a:spLocks noGrp="1"/>
          </p:cNvSpPr>
          <p:nvPr>
            <p:ph idx="14"/>
          </p:nvPr>
        </p:nvSpPr>
        <p:spPr>
          <a:xfrm>
            <a:off x="468086" y="1543324"/>
            <a:ext cx="11266714" cy="4454706"/>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urdue Logo" descr="Purdue Logo">
            <a:extLst>
              <a:ext uri="{FF2B5EF4-FFF2-40B4-BE49-F238E27FC236}">
                <a16:creationId xmlns:a16="http://schemas.microsoft.com/office/drawing/2014/main" id="{57E46A32-0E35-7B3E-4B6F-A7D50B076D9C}"/>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4" name="Title 3">
            <a:extLst>
              <a:ext uri="{FF2B5EF4-FFF2-40B4-BE49-F238E27FC236}">
                <a16:creationId xmlns:a16="http://schemas.microsoft.com/office/drawing/2014/main" id="{15EE0A7E-143D-2A83-397F-55801DA0663E}"/>
              </a:ext>
            </a:extLst>
          </p:cNvPr>
          <p:cNvSpPr>
            <a:spLocks noGrp="1"/>
          </p:cNvSpPr>
          <p:nvPr>
            <p:ph type="title"/>
          </p:nvPr>
        </p:nvSpPr>
        <p:spPr/>
        <p:txBody>
          <a:bodyPr/>
          <a:lstStyle/>
          <a:p>
            <a:r>
              <a:rPr lang="en-US"/>
              <a:t>Click to edit Master title style</a:t>
            </a:r>
          </a:p>
        </p:txBody>
      </p:sp>
      <p:sp>
        <p:nvSpPr>
          <p:cNvPr id="5" name="Text Placeholder 13">
            <a:extLst>
              <a:ext uri="{FF2B5EF4-FFF2-40B4-BE49-F238E27FC236}">
                <a16:creationId xmlns:a16="http://schemas.microsoft.com/office/drawing/2014/main" id="{65EE62C3-A7DA-7701-DE4B-C1A290C4FAE3}"/>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7" name="Slide Number Placeholder 6">
            <a:extLst>
              <a:ext uri="{FF2B5EF4-FFF2-40B4-BE49-F238E27FC236}">
                <a16:creationId xmlns:a16="http://schemas.microsoft.com/office/drawing/2014/main" id="{F99C5F1A-9BA7-F65D-775E-2A1B983E533A}"/>
              </a:ext>
            </a:extLst>
          </p:cNvPr>
          <p:cNvSpPr>
            <a:spLocks noGrp="1"/>
          </p:cNvSpPr>
          <p:nvPr>
            <p:ph type="sldNum" sz="quarter" idx="15"/>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62690368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with Content - 2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9742D-9D8E-3928-8B2A-C7202DA729E8}"/>
              </a:ext>
            </a:extLst>
          </p:cNvPr>
          <p:cNvSpPr>
            <a:spLocks noGrp="1"/>
          </p:cNvSpPr>
          <p:nvPr>
            <p:ph type="title"/>
          </p:nvPr>
        </p:nvSpPr>
        <p:spPr/>
        <p:txBody>
          <a:bodyPr/>
          <a:lstStyle/>
          <a:p>
            <a:r>
              <a:rPr lang="en-US"/>
              <a:t>Click to edit Master title style</a:t>
            </a:r>
          </a:p>
        </p:txBody>
      </p:sp>
      <p:sp>
        <p:nvSpPr>
          <p:cNvPr id="8" name="Content Placeholder 2">
            <a:extLst>
              <a:ext uri="{FF2B5EF4-FFF2-40B4-BE49-F238E27FC236}">
                <a16:creationId xmlns:a16="http://schemas.microsoft.com/office/drawing/2014/main" id="{2D59E3ED-7921-E7F3-A0A2-0467597EF7ED}"/>
              </a:ext>
            </a:extLst>
          </p:cNvPr>
          <p:cNvSpPr>
            <a:spLocks noGrp="1"/>
          </p:cNvSpPr>
          <p:nvPr>
            <p:ph idx="12"/>
          </p:nvPr>
        </p:nvSpPr>
        <p:spPr>
          <a:xfrm>
            <a:off x="468086" y="1543324"/>
            <a:ext cx="5413169" cy="4390338"/>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2">
            <a:extLst>
              <a:ext uri="{FF2B5EF4-FFF2-40B4-BE49-F238E27FC236}">
                <a16:creationId xmlns:a16="http://schemas.microsoft.com/office/drawing/2014/main" id="{8F449F3F-4187-E891-E28D-ABAA40118134}"/>
              </a:ext>
            </a:extLst>
          </p:cNvPr>
          <p:cNvSpPr>
            <a:spLocks noGrp="1"/>
          </p:cNvSpPr>
          <p:nvPr>
            <p:ph idx="13"/>
          </p:nvPr>
        </p:nvSpPr>
        <p:spPr>
          <a:xfrm>
            <a:off x="6309157" y="1543324"/>
            <a:ext cx="5425643" cy="4390338"/>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2" name="Purdue Logo" descr="Purdue Logo">
            <a:extLst>
              <a:ext uri="{FF2B5EF4-FFF2-40B4-BE49-F238E27FC236}">
                <a16:creationId xmlns:a16="http://schemas.microsoft.com/office/drawing/2014/main" id="{1187A0AE-82DF-15CC-71EB-814F9338E8D6}"/>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13" name="Text Placeholder 13">
            <a:extLst>
              <a:ext uri="{FF2B5EF4-FFF2-40B4-BE49-F238E27FC236}">
                <a16:creationId xmlns:a16="http://schemas.microsoft.com/office/drawing/2014/main" id="{5FC4CE19-DA95-2729-993D-BB0D45B6B56B}"/>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4" name="Slide Number Placeholder 3">
            <a:extLst>
              <a:ext uri="{FF2B5EF4-FFF2-40B4-BE49-F238E27FC236}">
                <a16:creationId xmlns:a16="http://schemas.microsoft.com/office/drawing/2014/main" id="{13B9323E-BACA-0B7A-9E9F-89AD4E33435D}"/>
              </a:ext>
            </a:extLst>
          </p:cNvPr>
          <p:cNvSpPr>
            <a:spLocks noGrp="1"/>
          </p:cNvSpPr>
          <p:nvPr>
            <p:ph type="sldNum" sz="quarter" idx="14"/>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36399634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with Content -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9742D-9D8E-3928-8B2A-C7202DA729E8}"/>
              </a:ext>
            </a:extLst>
          </p:cNvPr>
          <p:cNvSpPr>
            <a:spLocks noGrp="1"/>
          </p:cNvSpPr>
          <p:nvPr>
            <p:ph type="title"/>
          </p:nvPr>
        </p:nvSpPr>
        <p:spPr/>
        <p:txBody>
          <a:bodyPr/>
          <a:lstStyle/>
          <a:p>
            <a:r>
              <a:rPr lang="en-US"/>
              <a:t>Click to edit Master title style</a:t>
            </a:r>
          </a:p>
        </p:txBody>
      </p:sp>
      <p:sp>
        <p:nvSpPr>
          <p:cNvPr id="8" name="Content Placeholder 2">
            <a:extLst>
              <a:ext uri="{FF2B5EF4-FFF2-40B4-BE49-F238E27FC236}">
                <a16:creationId xmlns:a16="http://schemas.microsoft.com/office/drawing/2014/main" id="{2D59E3ED-7921-E7F3-A0A2-0467597EF7ED}"/>
              </a:ext>
            </a:extLst>
          </p:cNvPr>
          <p:cNvSpPr>
            <a:spLocks noGrp="1"/>
          </p:cNvSpPr>
          <p:nvPr>
            <p:ph idx="12"/>
          </p:nvPr>
        </p:nvSpPr>
        <p:spPr>
          <a:xfrm>
            <a:off x="468087" y="1543324"/>
            <a:ext cx="3507565" cy="4390338"/>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urdue Logo" descr="Purdue Logo">
            <a:extLst>
              <a:ext uri="{FF2B5EF4-FFF2-40B4-BE49-F238E27FC236}">
                <a16:creationId xmlns:a16="http://schemas.microsoft.com/office/drawing/2014/main" id="{D9D56DBC-682D-9000-C377-A3E36338D732}"/>
              </a:ext>
            </a:extLst>
          </p:cNvPr>
          <p:cNvPicPr>
            <a:picLocks noChangeAspect="1"/>
          </p:cNvPicPr>
          <p:nvPr userDrawn="1"/>
        </p:nvPicPr>
        <p:blipFill>
          <a:blip r:embed="rId2"/>
          <a:stretch>
            <a:fillRect/>
          </a:stretch>
        </p:blipFill>
        <p:spPr>
          <a:xfrm>
            <a:off x="446314" y="6227781"/>
            <a:ext cx="1803190" cy="322767"/>
          </a:xfrm>
          <a:prstGeom prst="rect">
            <a:avLst/>
          </a:prstGeom>
        </p:spPr>
      </p:pic>
      <p:sp>
        <p:nvSpPr>
          <p:cNvPr id="11" name="Content Placeholder 2">
            <a:extLst>
              <a:ext uri="{FF2B5EF4-FFF2-40B4-BE49-F238E27FC236}">
                <a16:creationId xmlns:a16="http://schemas.microsoft.com/office/drawing/2014/main" id="{66D77F14-E88B-D0A5-6F63-E4DA45A7CD6B}"/>
              </a:ext>
            </a:extLst>
          </p:cNvPr>
          <p:cNvSpPr>
            <a:spLocks noGrp="1"/>
          </p:cNvSpPr>
          <p:nvPr>
            <p:ph idx="17"/>
          </p:nvPr>
        </p:nvSpPr>
        <p:spPr>
          <a:xfrm>
            <a:off x="4342217" y="1543323"/>
            <a:ext cx="3507565" cy="4390337"/>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5A95E987-1BAB-5DE6-3A52-75935C62985E}"/>
              </a:ext>
            </a:extLst>
          </p:cNvPr>
          <p:cNvSpPr>
            <a:spLocks noGrp="1"/>
          </p:cNvSpPr>
          <p:nvPr>
            <p:ph idx="18"/>
          </p:nvPr>
        </p:nvSpPr>
        <p:spPr>
          <a:xfrm>
            <a:off x="8243137" y="1543322"/>
            <a:ext cx="3507565" cy="4390337"/>
          </a:xfrm>
        </p:spPr>
        <p:txBody>
          <a:bodyPr>
            <a:normAutofit/>
          </a:bodyPr>
          <a:lstStyle>
            <a:lvl1pPr>
              <a:defRPr sz="2000"/>
            </a:lvl1pPr>
            <a:lvl2pPr>
              <a:defRPr sz="1800"/>
            </a:lvl2pPr>
            <a:lvl3pPr>
              <a:defRPr sz="1800"/>
            </a:lvl3pPr>
            <a:lvl4pPr>
              <a:defRPr sz="15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3">
            <a:extLst>
              <a:ext uri="{FF2B5EF4-FFF2-40B4-BE49-F238E27FC236}">
                <a16:creationId xmlns:a16="http://schemas.microsoft.com/office/drawing/2014/main" id="{5CA31FF2-2F1A-7D0F-36B0-1773F6A9AB34}"/>
              </a:ext>
            </a:extLst>
          </p:cNvPr>
          <p:cNvSpPr>
            <a:spLocks noGrp="1"/>
          </p:cNvSpPr>
          <p:nvPr>
            <p:ph type="body" sz="quarter" idx="11" hasCustomPrompt="1"/>
          </p:nvPr>
        </p:nvSpPr>
        <p:spPr>
          <a:xfrm>
            <a:off x="457200" y="954291"/>
            <a:ext cx="11277600" cy="365760"/>
          </a:xfrm>
        </p:spPr>
        <p:txBody>
          <a:bodyPr>
            <a:noAutofit/>
          </a:bodyPr>
          <a:lstStyle>
            <a:lvl1pPr marL="0" indent="0" algn="l">
              <a:buNone/>
              <a:defRPr sz="2200" baseline="0">
                <a:solidFill>
                  <a:schemeClr val="accent4">
                    <a:lumMod val="65000"/>
                  </a:schemeClr>
                </a:solidFill>
                <a:latin typeface="Franklin Gothic Medium Cond" panose="020B0606030402020204" pitchFamily="34" charset="0"/>
              </a:defRPr>
            </a:lvl1pPr>
          </a:lstStyle>
          <a:p>
            <a:pPr lvl="0"/>
            <a:r>
              <a:rPr lang="en-US"/>
              <a:t>Click to add subhead</a:t>
            </a:r>
          </a:p>
        </p:txBody>
      </p:sp>
      <p:sp>
        <p:nvSpPr>
          <p:cNvPr id="5" name="Slide Number Placeholder 4">
            <a:extLst>
              <a:ext uri="{FF2B5EF4-FFF2-40B4-BE49-F238E27FC236}">
                <a16:creationId xmlns:a16="http://schemas.microsoft.com/office/drawing/2014/main" id="{08AB0E4F-0D1F-EA8F-1357-B6B9069694D4}"/>
              </a:ext>
            </a:extLst>
          </p:cNvPr>
          <p:cNvSpPr>
            <a:spLocks noGrp="1"/>
          </p:cNvSpPr>
          <p:nvPr>
            <p:ph type="sldNum" sz="quarter" idx="19"/>
          </p:nvPr>
        </p:nvSpPr>
        <p:spPr/>
        <p:txBody>
          <a:bodyPr/>
          <a:lstStyle/>
          <a:p>
            <a:fld id="{3086EA1D-707D-B54C-8FFB-433BD1A27D0B}" type="slidenum">
              <a:rPr lang="en-US" smtClean="0"/>
              <a:pPr/>
              <a:t>‹#›</a:t>
            </a:fld>
            <a:endParaRPr lang="en-US"/>
          </a:p>
        </p:txBody>
      </p:sp>
    </p:spTree>
    <p:extLst>
      <p:ext uri="{BB962C8B-B14F-4D97-AF65-F5344CB8AC3E}">
        <p14:creationId xmlns:p14="http://schemas.microsoft.com/office/powerpoint/2010/main" val="1681714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AF61CC-58D4-72CE-66CA-BFE87D085DCB}"/>
              </a:ext>
            </a:extLst>
          </p:cNvPr>
          <p:cNvSpPr>
            <a:spLocks noGrp="1"/>
          </p:cNvSpPr>
          <p:nvPr>
            <p:ph type="title"/>
          </p:nvPr>
        </p:nvSpPr>
        <p:spPr>
          <a:xfrm>
            <a:off x="468086" y="385004"/>
            <a:ext cx="11266714" cy="589032"/>
          </a:xfrm>
          <a:prstGeom prst="rect">
            <a:avLst/>
          </a:prstGeom>
        </p:spPr>
        <p:txBody>
          <a:bodyPr vert="horz" lIns="91440" tIns="45720" rIns="91440" bIns="45720" rtlCol="0" anchor="ctr">
            <a:normAutofit/>
          </a:bodyPr>
          <a:lstStyle/>
          <a:p>
            <a:r>
              <a:rPr lang="en-US"/>
              <a:t>Click to edit Master slide title</a:t>
            </a:r>
          </a:p>
        </p:txBody>
      </p:sp>
      <p:sp>
        <p:nvSpPr>
          <p:cNvPr id="3" name="Text Placeholder 2">
            <a:extLst>
              <a:ext uri="{FF2B5EF4-FFF2-40B4-BE49-F238E27FC236}">
                <a16:creationId xmlns:a16="http://schemas.microsoft.com/office/drawing/2014/main" id="{41FD4295-B2CD-F1FF-F99B-B267D1740FB9}"/>
              </a:ext>
            </a:extLst>
          </p:cNvPr>
          <p:cNvSpPr>
            <a:spLocks noGrp="1"/>
          </p:cNvSpPr>
          <p:nvPr>
            <p:ph type="body" idx="1"/>
          </p:nvPr>
        </p:nvSpPr>
        <p:spPr>
          <a:xfrm>
            <a:off x="468086" y="1192696"/>
            <a:ext cx="11266714" cy="48379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a:extLst>
              <a:ext uri="{FF2B5EF4-FFF2-40B4-BE49-F238E27FC236}">
                <a16:creationId xmlns:a16="http://schemas.microsoft.com/office/drawing/2014/main" id="{F235C51E-B187-34DE-A75E-C3E52E200A52}"/>
              </a:ext>
            </a:extLst>
          </p:cNvPr>
          <p:cNvSpPr>
            <a:spLocks noGrp="1"/>
          </p:cNvSpPr>
          <p:nvPr>
            <p:ph type="sldNum" sz="quarter" idx="4"/>
          </p:nvPr>
        </p:nvSpPr>
        <p:spPr>
          <a:xfrm>
            <a:off x="10634663" y="6290433"/>
            <a:ext cx="1100137"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86EA1D-707D-B54C-8FFB-433BD1A27D0B}" type="slidenum">
              <a:rPr lang="en-US" smtClean="0"/>
              <a:pPr/>
              <a:t>‹#›</a:t>
            </a:fld>
            <a:endParaRPr lang="en-US"/>
          </a:p>
        </p:txBody>
      </p:sp>
      <p:sp>
        <p:nvSpPr>
          <p:cNvPr id="5" name="Rectangle 4">
            <a:extLst>
              <a:ext uri="{FF2B5EF4-FFF2-40B4-BE49-F238E27FC236}">
                <a16:creationId xmlns:a16="http://schemas.microsoft.com/office/drawing/2014/main" id="{7B7465A6-B511-E9E2-A73A-9DADDEB21214}"/>
              </a:ext>
            </a:extLst>
          </p:cNvPr>
          <p:cNvSpPr/>
          <p:nvPr userDrawn="1"/>
        </p:nvSpPr>
        <p:spPr>
          <a:xfrm>
            <a:off x="0" y="0"/>
            <a:ext cx="12192000" cy="6858000"/>
          </a:xfrm>
          <a:prstGeom prst="rect">
            <a:avLst/>
          </a:prstGeom>
          <a:noFill/>
          <a:ln w="4445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5614813"/>
      </p:ext>
    </p:extLst>
  </p:cSld>
  <p:clrMap bg1="lt1" tx1="dk1" bg2="lt2" tx2="dk2" accent1="accent1" accent2="accent2" accent3="accent3" accent4="accent4" accent5="accent5" accent6="accent6" hlink="hlink" folHlink="folHlink"/>
  <p:sldLayoutIdLst>
    <p:sldLayoutId id="2147483649" r:id="rId1"/>
    <p:sldLayoutId id="2147483686" r:id="rId2"/>
    <p:sldLayoutId id="2147483702" r:id="rId3"/>
    <p:sldLayoutId id="2147483708" r:id="rId4"/>
    <p:sldLayoutId id="2147483687" r:id="rId5"/>
    <p:sldLayoutId id="2147483714" r:id="rId6"/>
    <p:sldLayoutId id="2147483688" r:id="rId7"/>
    <p:sldLayoutId id="2147483650" r:id="rId8"/>
    <p:sldLayoutId id="2147483701" r:id="rId9"/>
    <p:sldLayoutId id="2147483711" r:id="rId10"/>
    <p:sldLayoutId id="2147483712" r:id="rId11"/>
    <p:sldLayoutId id="2147483656" r:id="rId12"/>
    <p:sldLayoutId id="2147483657" r:id="rId13"/>
    <p:sldLayoutId id="2147483706" r:id="rId14"/>
    <p:sldLayoutId id="2147483705" r:id="rId15"/>
    <p:sldLayoutId id="2147483707" r:id="rId16"/>
    <p:sldLayoutId id="2147483713" r:id="rId17"/>
    <p:sldLayoutId id="2147483709" r:id="rId18"/>
    <p:sldLayoutId id="2147483710" r:id="rId19"/>
    <p:sldLayoutId id="2147483653" r:id="rId20"/>
    <p:sldLayoutId id="2147483690" r:id="rId21"/>
    <p:sldLayoutId id="2147483704" r:id="rId22"/>
    <p:sldLayoutId id="2147483692" r:id="rId23"/>
    <p:sldLayoutId id="2147483693" r:id="rId24"/>
    <p:sldLayoutId id="2147483691" r:id="rId25"/>
    <p:sldLayoutId id="2147483703" r:id="rId26"/>
    <p:sldLayoutId id="2147483715" r:id="rId27"/>
    <p:sldLayoutId id="2147483716" r:id="rId28"/>
    <p:sldLayoutId id="2147483717" r:id="rId29"/>
  </p:sldLayoutIdLst>
  <p:hf hdr="0" ftr="0" dt="0"/>
  <p:txStyles>
    <p:titleStyle>
      <a:lvl1pPr algn="l" defTabSz="914400" rtl="0" eaLnBrk="1" fontAlgn="t" latinLnBrk="0" hangingPunct="1">
        <a:lnSpc>
          <a:spcPct val="90000"/>
        </a:lnSpc>
        <a:spcBef>
          <a:spcPct val="0"/>
        </a:spcBef>
        <a:buNone/>
        <a:defRPr lang="en-US" sz="4800" b="0" i="1" kern="1200" cap="none" baseline="0" dirty="0">
          <a:solidFill>
            <a:schemeClr val="tx1"/>
          </a:solidFill>
          <a:latin typeface="Franklin Gothic Medium Cond" panose="020B0606030402020204" pitchFamily="34" charset="0"/>
          <a:ea typeface="+mj-ea"/>
          <a:cs typeface="+mj-cs"/>
        </a:defRPr>
      </a:lvl1pPr>
    </p:titleStyle>
    <p:bodyStyle>
      <a:lvl1pPr marL="228600" indent="-228600" algn="l" defTabSz="914400" rtl="0" eaLnBrk="1" latinLnBrk="0" hangingPunct="1">
        <a:lnSpc>
          <a:spcPct val="90000"/>
        </a:lnSpc>
        <a:spcBef>
          <a:spcPts val="1000"/>
        </a:spcBef>
        <a:buFont typeface="Wingdings" pitchFamily="2" charset="2"/>
        <a:buChar char="§"/>
        <a:defRPr sz="2000" b="0" i="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itchFamily="2" charset="2"/>
        <a:buChar char="§"/>
        <a:defRPr sz="1800" b="0" i="0" kern="1200" baseline="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itchFamily="2" charset="2"/>
        <a:buChar char="§"/>
        <a:defRPr sz="1600" b="0" i="0" kern="120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itchFamily="2" charset="2"/>
        <a:buChar char="§"/>
        <a:defRPr sz="1500" b="0" i="0" kern="120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itchFamily="2" charset="2"/>
        <a:buChar char="§"/>
        <a:defRPr sz="1400" b="0" i="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tags" Target="../tags/tag7.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8.xml"/><Relationship Id="rId1" Type="http://schemas.openxmlformats.org/officeDocument/2006/relationships/tags" Target="../tags/tag8.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8.xml"/><Relationship Id="rId1" Type="http://schemas.openxmlformats.org/officeDocument/2006/relationships/tags" Target="../tags/tag9.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8.xml"/><Relationship Id="rId1" Type="http://schemas.openxmlformats.org/officeDocument/2006/relationships/tags" Target="../tags/tag10.xml"/><Relationship Id="rId4" Type="http://schemas.openxmlformats.org/officeDocument/2006/relationships/hyperlink" Target="https://www.newyorker.com/magazine/2023/12/04/has-great-potential-meet-your-ai-realtor" TargetMode="External"/></Relationships>
</file>

<file path=ppt/slides/_rels/slide1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notesSlide" Target="../notesSlides/notesSlide13.xml"/><Relationship Id="rId7" Type="http://schemas.openxmlformats.org/officeDocument/2006/relationships/diagramColors" Target="../diagrams/colors2.xml"/><Relationship Id="rId2" Type="http://schemas.openxmlformats.org/officeDocument/2006/relationships/slideLayout" Target="../slideLayouts/slideLayout28.xml"/><Relationship Id="rId1" Type="http://schemas.openxmlformats.org/officeDocument/2006/relationships/tags" Target="../tags/tag1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8.xml"/><Relationship Id="rId1" Type="http://schemas.openxmlformats.org/officeDocument/2006/relationships/tags" Target="../tags/tag1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8.xml"/><Relationship Id="rId1" Type="http://schemas.openxmlformats.org/officeDocument/2006/relationships/tags" Target="../tags/tag1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tags" Target="../tags/tag14.xml"/></Relationships>
</file>

<file path=ppt/slides/_rels/slide23.xml.rels><?xml version="1.0" encoding="UTF-8" standalone="yes"?>
<Relationships xmlns="http://schemas.openxmlformats.org/package/2006/relationships"><Relationship Id="rId3" Type="http://schemas.openxmlformats.org/officeDocument/2006/relationships/hyperlink" Target="https://blogs.icrc.org/law-and-policy/2023/10/24/algorithms-of-war-use-of-artificial-intelligence-decision-making-armed-conflict/" TargetMode="External"/><Relationship Id="rId2" Type="http://schemas.openxmlformats.org/officeDocument/2006/relationships/slideLayout" Target="../slideLayouts/slideLayout28.xml"/><Relationship Id="rId1" Type="http://schemas.openxmlformats.org/officeDocument/2006/relationships/tags" Target="../tags/tag15.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tags" Target="../tags/tag16.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24.xml"/><Relationship Id="rId1" Type="http://schemas.openxmlformats.org/officeDocument/2006/relationships/tags" Target="../tags/tag17.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tags" Target="../tags/tag18.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tags" Target="../tags/tag19.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tags" Target="../tags/tag20.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blogs.microsoft.com/wp-content/uploads/prod/sites/5/2022/06/Microsoft-RAI-Impact-Assessment-Template.pdf" TargetMode="External"/><Relationship Id="rId1" Type="http://schemas.openxmlformats.org/officeDocument/2006/relationships/slideLayout" Target="../slideLayouts/slideLayout12.xml"/><Relationship Id="rId4" Type="http://schemas.openxmlformats.org/officeDocument/2006/relationships/hyperlink" Target="https://blogs.microsoft.com/wp-content/uploads/prod/sites/5/2022/06/Microsoft-RAI-Impact-Assessment-Guide.pdf?culture=en-us&amp;country=us"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hyperlink" Target="https://www.youtube.com/watch?v=brSNwP5OsUI" TargetMode="Externa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3" Type="http://schemas.openxmlformats.org/officeDocument/2006/relationships/hyperlink" Target="https://community.f5.com/kb/technicalarticles/ai-safety-navigating-deception-emergent-goals-and-power-seeking-behaviors/321476" TargetMode="External"/><Relationship Id="rId7" Type="http://schemas.openxmlformats.org/officeDocument/2006/relationships/hyperlink" Target="https://www.alignmentforum.org/about" TargetMode="External"/><Relationship Id="rId2" Type="http://schemas.openxmlformats.org/officeDocument/2006/relationships/hyperlink" Target="https://www.techtarget.com/whatis/definition/AI-alignment#:~:text=Alignment%20is%20often%20framed%20in,is%20currently%20no%20known%20solution." TargetMode="External"/><Relationship Id="rId1" Type="http://schemas.openxmlformats.org/officeDocument/2006/relationships/slideLayout" Target="../slideLayouts/slideLayout28.xml"/><Relationship Id="rId6" Type="http://schemas.openxmlformats.org/officeDocument/2006/relationships/hyperlink" Target="https://www.yahoo.com/news/ai-simple-solution-rail-problems-142237311.html?guce_referrer=aHR0cHM6Ly93d3cuZ29vZ2xlLmNvbS8&amp;guce_referrer_sig=AQAAAJ-LZ8L3dS25i6fmdEASuyRetD8oWz_2yIOvOKkeqQH3Pd_iqxACVCWr3tCDiSVSPnY7EZQPocBLVl7P6D9gqrP6yaitSDKOE4PELMKMLTIz_KdSAyVXi05popPB0BzVRTtCFpvWO1b8JDk3lm9s6tDr8QcVgi-XaxK84tFHxwHl" TargetMode="External"/><Relationship Id="rId5" Type="http://schemas.openxmlformats.org/officeDocument/2006/relationships/hyperlink" Target="https://brianchristian.org/the-alignment-problem/" TargetMode="External"/><Relationship Id="rId4" Type="http://schemas.openxmlformats.org/officeDocument/2006/relationships/hyperlink" Target="https://medium.com/@rob.w.automation/ai-safety-alignment-isnt-enough-187c1b6a64ac" TargetMode="Externa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3.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F09A7-CF48-9701-322A-A0BBD1C2F6CD}"/>
              </a:ext>
            </a:extLst>
          </p:cNvPr>
          <p:cNvSpPr>
            <a:spLocks noGrp="1"/>
          </p:cNvSpPr>
          <p:nvPr>
            <p:ph type="title"/>
          </p:nvPr>
        </p:nvSpPr>
        <p:spPr>
          <a:xfrm>
            <a:off x="135172" y="341905"/>
            <a:ext cx="10551381" cy="2870421"/>
          </a:xfrm>
        </p:spPr>
        <p:txBody>
          <a:bodyPr/>
          <a:lstStyle/>
          <a:p>
            <a:pPr algn="ctr"/>
            <a:r>
              <a:rPr lang="en-US" sz="6000" err="1"/>
              <a:t>SuperStore</a:t>
            </a:r>
            <a:r>
              <a:rPr lang="en-US" sz="6000"/>
              <a:t> dataset Analysis</a:t>
            </a:r>
            <a:endParaRPr lang="en-US" sz="3200"/>
          </a:p>
        </p:txBody>
      </p:sp>
      <p:graphicFrame>
        <p:nvGraphicFramePr>
          <p:cNvPr id="6" name="Table 5">
            <a:extLst>
              <a:ext uri="{FF2B5EF4-FFF2-40B4-BE49-F238E27FC236}">
                <a16:creationId xmlns:a16="http://schemas.microsoft.com/office/drawing/2014/main" id="{F2BF597E-F796-F66F-75D5-F9E1D2FA6C32}"/>
              </a:ext>
            </a:extLst>
          </p:cNvPr>
          <p:cNvGraphicFramePr>
            <a:graphicFrameLocks noGrp="1"/>
          </p:cNvGraphicFramePr>
          <p:nvPr>
            <p:extLst>
              <p:ext uri="{D42A27DB-BD31-4B8C-83A1-F6EECF244321}">
                <p14:modId xmlns:p14="http://schemas.microsoft.com/office/powerpoint/2010/main" val="2369008972"/>
              </p:ext>
            </p:extLst>
          </p:nvPr>
        </p:nvGraphicFramePr>
        <p:xfrm>
          <a:off x="1061233" y="2761408"/>
          <a:ext cx="8878170" cy="2291591"/>
        </p:xfrm>
        <a:graphic>
          <a:graphicData uri="http://schemas.openxmlformats.org/drawingml/2006/table">
            <a:tbl>
              <a:tblPr firstRow="1" bandRow="1">
                <a:tableStyleId>{5C22544A-7EE6-4342-B048-85BDC9FD1C3A}</a:tableStyleId>
              </a:tblPr>
              <a:tblGrid>
                <a:gridCol w="4439085">
                  <a:extLst>
                    <a:ext uri="{9D8B030D-6E8A-4147-A177-3AD203B41FA5}">
                      <a16:colId xmlns:a16="http://schemas.microsoft.com/office/drawing/2014/main" val="3007272863"/>
                    </a:ext>
                  </a:extLst>
                </a:gridCol>
                <a:gridCol w="4439085">
                  <a:extLst>
                    <a:ext uri="{9D8B030D-6E8A-4147-A177-3AD203B41FA5}">
                      <a16:colId xmlns:a16="http://schemas.microsoft.com/office/drawing/2014/main" val="1852008685"/>
                    </a:ext>
                  </a:extLst>
                </a:gridCol>
              </a:tblGrid>
              <a:tr h="363239">
                <a:tc>
                  <a:txBody>
                    <a:bodyPr/>
                    <a:lstStyle/>
                    <a:p>
                      <a:r>
                        <a:rPr lang="en-IN"/>
                        <a:t>Team Members</a:t>
                      </a:r>
                    </a:p>
                  </a:txBody>
                  <a:tcPr/>
                </a:tc>
                <a:tc>
                  <a:txBody>
                    <a:bodyPr/>
                    <a:lstStyle/>
                    <a:p>
                      <a:r>
                        <a:rPr lang="en-IN"/>
                        <a:t>Analysis Role</a:t>
                      </a:r>
                    </a:p>
                  </a:txBody>
                  <a:tcPr/>
                </a:tc>
                <a:extLst>
                  <a:ext uri="{0D108BD9-81ED-4DB2-BD59-A6C34878D82A}">
                    <a16:rowId xmlns:a16="http://schemas.microsoft.com/office/drawing/2014/main" val="3477007489"/>
                  </a:ext>
                </a:extLst>
              </a:tr>
              <a:tr h="363239">
                <a:tc>
                  <a:txBody>
                    <a:bodyPr/>
                    <a:lstStyle/>
                    <a:p>
                      <a:r>
                        <a:rPr lang="en-IN"/>
                        <a:t>Erjon </a:t>
                      </a:r>
                      <a:r>
                        <a:rPr lang="en-IN" err="1"/>
                        <a:t>Brucaj</a:t>
                      </a:r>
                      <a:endParaRPr lang="en-IN"/>
                    </a:p>
                  </a:txBody>
                  <a:tcPr/>
                </a:tc>
                <a:tc>
                  <a:txBody>
                    <a:bodyPr/>
                    <a:lstStyle/>
                    <a:p>
                      <a:r>
                        <a:rPr lang="en-IN"/>
                        <a:t>Customer </a:t>
                      </a:r>
                      <a:r>
                        <a:rPr lang="en-IN" err="1"/>
                        <a:t>Behavior</a:t>
                      </a:r>
                      <a:r>
                        <a:rPr lang="en-IN"/>
                        <a:t> Analyst</a:t>
                      </a:r>
                    </a:p>
                  </a:txBody>
                  <a:tcPr/>
                </a:tc>
                <a:extLst>
                  <a:ext uri="{0D108BD9-81ED-4DB2-BD59-A6C34878D82A}">
                    <a16:rowId xmlns:a16="http://schemas.microsoft.com/office/drawing/2014/main" val="2152941677"/>
                  </a:ext>
                </a:extLst>
              </a:tr>
              <a:tr h="363239">
                <a:tc>
                  <a:txBody>
                    <a:bodyPr/>
                    <a:lstStyle/>
                    <a:p>
                      <a:r>
                        <a:rPr lang="en-IN"/>
                        <a:t>Kunal Ghosh</a:t>
                      </a:r>
                    </a:p>
                  </a:txBody>
                  <a:tcPr/>
                </a:tc>
                <a:tc>
                  <a:txBody>
                    <a:bodyPr/>
                    <a:lstStyle/>
                    <a:p>
                      <a:r>
                        <a:rPr lang="en-IN"/>
                        <a:t>Product Performance Analyst</a:t>
                      </a:r>
                    </a:p>
                  </a:txBody>
                  <a:tcPr/>
                </a:tc>
                <a:extLst>
                  <a:ext uri="{0D108BD9-81ED-4DB2-BD59-A6C34878D82A}">
                    <a16:rowId xmlns:a16="http://schemas.microsoft.com/office/drawing/2014/main" val="756181692"/>
                  </a:ext>
                </a:extLst>
              </a:tr>
              <a:tr h="462791">
                <a:tc>
                  <a:txBody>
                    <a:bodyPr/>
                    <a:lstStyle/>
                    <a:p>
                      <a:r>
                        <a:rPr lang="en-IN"/>
                        <a:t>Pavan Kalyan Reddy Meka</a:t>
                      </a:r>
                    </a:p>
                  </a:txBody>
                  <a:tcPr/>
                </a:tc>
                <a:tc>
                  <a:txBody>
                    <a:bodyPr/>
                    <a:lstStyle/>
                    <a:p>
                      <a:r>
                        <a:rPr lang="en-IN"/>
                        <a:t>Product Performance Analyst</a:t>
                      </a:r>
                    </a:p>
                  </a:txBody>
                  <a:tcPr/>
                </a:tc>
                <a:extLst>
                  <a:ext uri="{0D108BD9-81ED-4DB2-BD59-A6C34878D82A}">
                    <a16:rowId xmlns:a16="http://schemas.microsoft.com/office/drawing/2014/main" val="2758424898"/>
                  </a:ext>
                </a:extLst>
              </a:tr>
              <a:tr h="363239">
                <a:tc>
                  <a:txBody>
                    <a:bodyPr/>
                    <a:lstStyle/>
                    <a:p>
                      <a:r>
                        <a:rPr lang="en-IN"/>
                        <a:t>Sai Nuka</a:t>
                      </a:r>
                    </a:p>
                  </a:txBody>
                  <a:tcPr/>
                </a:tc>
                <a:tc>
                  <a:txBody>
                    <a:bodyPr/>
                    <a:lstStyle/>
                    <a:p>
                      <a:r>
                        <a:rPr lang="en-IN"/>
                        <a:t>Regional/Operational Analyst</a:t>
                      </a:r>
                    </a:p>
                  </a:txBody>
                  <a:tcPr/>
                </a:tc>
                <a:extLst>
                  <a:ext uri="{0D108BD9-81ED-4DB2-BD59-A6C34878D82A}">
                    <a16:rowId xmlns:a16="http://schemas.microsoft.com/office/drawing/2014/main" val="34544890"/>
                  </a:ext>
                </a:extLst>
              </a:tr>
              <a:tr h="363239">
                <a:tc>
                  <a:txBody>
                    <a:bodyPr/>
                    <a:lstStyle/>
                    <a:p>
                      <a:r>
                        <a:rPr lang="en-IN"/>
                        <a:t>Rakesh </a:t>
                      </a:r>
                      <a:r>
                        <a:rPr lang="en-IN" err="1"/>
                        <a:t>Prusty</a:t>
                      </a:r>
                      <a:endParaRPr lang="en-IN"/>
                    </a:p>
                  </a:txBody>
                  <a:tcPr/>
                </a:tc>
                <a:tc>
                  <a:txBody>
                    <a:bodyPr/>
                    <a:lstStyle/>
                    <a:p>
                      <a:r>
                        <a:rPr lang="en-IN"/>
                        <a:t>Sales &amp; Revenue Analyst</a:t>
                      </a:r>
                    </a:p>
                  </a:txBody>
                  <a:tcPr/>
                </a:tc>
                <a:extLst>
                  <a:ext uri="{0D108BD9-81ED-4DB2-BD59-A6C34878D82A}">
                    <a16:rowId xmlns:a16="http://schemas.microsoft.com/office/drawing/2014/main" val="312979414"/>
                  </a:ext>
                </a:extLst>
              </a:tr>
            </a:tbl>
          </a:graphicData>
        </a:graphic>
      </p:graphicFrame>
    </p:spTree>
    <p:extLst>
      <p:ext uri="{BB962C8B-B14F-4D97-AF65-F5344CB8AC3E}">
        <p14:creationId xmlns:p14="http://schemas.microsoft.com/office/powerpoint/2010/main" val="4154997097"/>
      </p:ext>
    </p:extLst>
  </p:cSld>
  <p:clrMapOvr>
    <a:masterClrMapping/>
  </p:clrMapOvr>
  <mc:AlternateContent xmlns:mc="http://schemas.openxmlformats.org/markup-compatibility/2006" xmlns:p14="http://schemas.microsoft.com/office/powerpoint/2010/main">
    <mc:Choice Requires="p14">
      <p:transition p14:dur="0" advTm="9172"/>
    </mc:Choice>
    <mc:Fallback xmlns="">
      <p:transition advTm="9172"/>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BB5E7D8-9E96-E0C6-FE19-048AA04422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7641B3-D886-69D8-460D-BD158E320EFB}"/>
              </a:ext>
            </a:extLst>
          </p:cNvPr>
          <p:cNvSpPr>
            <a:spLocks noGrp="1"/>
          </p:cNvSpPr>
          <p:nvPr>
            <p:ph type="ctrTitle"/>
          </p:nvPr>
        </p:nvSpPr>
        <p:spPr/>
        <p:txBody>
          <a:bodyPr/>
          <a:lstStyle/>
          <a:p>
            <a:r>
              <a:rPr lang="en-US"/>
              <a:t>Applications of AI:</a:t>
            </a:r>
            <a:br>
              <a:rPr lang="en-US"/>
            </a:br>
            <a:r>
              <a:rPr lang="en-US"/>
              <a:t>Understanding Alignment</a:t>
            </a:r>
          </a:p>
        </p:txBody>
      </p:sp>
      <p:sp>
        <p:nvSpPr>
          <p:cNvPr id="3" name="Subtitle 2">
            <a:extLst>
              <a:ext uri="{FF2B5EF4-FFF2-40B4-BE49-F238E27FC236}">
                <a16:creationId xmlns:a16="http://schemas.microsoft.com/office/drawing/2014/main" id="{BA247EA5-ACFD-7180-C301-DC7C6D255908}"/>
              </a:ext>
            </a:extLst>
          </p:cNvPr>
          <p:cNvSpPr>
            <a:spLocks noGrp="1"/>
          </p:cNvSpPr>
          <p:nvPr>
            <p:ph type="subTitle" idx="1"/>
          </p:nvPr>
        </p:nvSpPr>
        <p:spPr/>
        <p:txBody>
          <a:bodyPr>
            <a:normAutofit/>
          </a:bodyPr>
          <a:lstStyle/>
          <a:p>
            <a:pPr marL="457200" indent="-457200" algn="l">
              <a:buAutoNum type="arabicPeriod"/>
            </a:pPr>
            <a:r>
              <a:rPr lang="en-US"/>
              <a:t>Defining types and sources of AI (mis)Alignment </a:t>
            </a:r>
          </a:p>
          <a:p>
            <a:pPr marL="457200" indent="-457200" algn="l">
              <a:buAutoNum type="arabicPeriod"/>
            </a:pPr>
            <a:r>
              <a:rPr lang="en-US"/>
              <a:t>Overview of 2-week Team Project</a:t>
            </a:r>
          </a:p>
          <a:p>
            <a:pPr marL="457200" indent="-457200" algn="l">
              <a:buAutoNum type="arabicPeriod"/>
            </a:pPr>
            <a:r>
              <a:rPr lang="en-US"/>
              <a:t>Approaches to solving or preventing problems of (mis)alignment    </a:t>
            </a:r>
          </a:p>
        </p:txBody>
      </p:sp>
    </p:spTree>
    <p:custDataLst>
      <p:tags r:id="rId1"/>
    </p:custDataLst>
    <p:extLst>
      <p:ext uri="{BB962C8B-B14F-4D97-AF65-F5344CB8AC3E}">
        <p14:creationId xmlns:p14="http://schemas.microsoft.com/office/powerpoint/2010/main" val="3950440284"/>
      </p:ext>
    </p:extLst>
  </p:cSld>
  <p:clrMapOvr>
    <a:masterClrMapping/>
  </p:clrMapOvr>
  <mc:AlternateContent xmlns:mc="http://schemas.openxmlformats.org/markup-compatibility/2006" xmlns:p14="http://schemas.microsoft.com/office/powerpoint/2010/main">
    <mc:Choice Requires="p14">
      <p:transition spd="slow" p14:dur="2000" advTm="16103"/>
    </mc:Choice>
    <mc:Fallback xmlns="">
      <p:transition spd="slow" advTm="1610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148327D6-0102-1255-1CA3-A1381C3FAB9B}"/>
              </a:ext>
            </a:extLst>
          </p:cNvPr>
          <p:cNvSpPr>
            <a:spLocks noGrp="1"/>
          </p:cNvSpPr>
          <p:nvPr>
            <p:ph type="title"/>
          </p:nvPr>
        </p:nvSpPr>
        <p:spPr>
          <a:xfrm>
            <a:off x="457201" y="0"/>
            <a:ext cx="3373393" cy="964096"/>
          </a:xfrm>
        </p:spPr>
        <p:txBody>
          <a:bodyPr/>
          <a:lstStyle/>
          <a:p>
            <a:r>
              <a:rPr lang="en-US"/>
              <a:t>A Few Examples</a:t>
            </a:r>
          </a:p>
        </p:txBody>
      </p:sp>
      <p:sp>
        <p:nvSpPr>
          <p:cNvPr id="28" name="Text Placeholder 2">
            <a:extLst>
              <a:ext uri="{FF2B5EF4-FFF2-40B4-BE49-F238E27FC236}">
                <a16:creationId xmlns:a16="http://schemas.microsoft.com/office/drawing/2014/main" id="{1C98507E-ED98-A4AA-4A32-C1EC2B4BB334}"/>
              </a:ext>
            </a:extLst>
          </p:cNvPr>
          <p:cNvSpPr>
            <a:spLocks noGrp="1"/>
          </p:cNvSpPr>
          <p:nvPr>
            <p:ph type="body" sz="half" idx="2"/>
          </p:nvPr>
        </p:nvSpPr>
        <p:spPr>
          <a:xfrm>
            <a:off x="457202" y="964097"/>
            <a:ext cx="4287793" cy="5424346"/>
          </a:xfrm>
        </p:spPr>
        <p:txBody>
          <a:bodyPr>
            <a:normAutofit/>
          </a:bodyPr>
          <a:lstStyle/>
          <a:p>
            <a:pPr marL="285750" indent="-285750">
              <a:buFont typeface="Arial" panose="020B0604020202020204" pitchFamily="34" charset="0"/>
              <a:buChar char="•"/>
            </a:pPr>
            <a:r>
              <a:rPr lang="en-US"/>
              <a:t>Customer service chatbots   </a:t>
            </a:r>
          </a:p>
          <a:p>
            <a:pPr marL="285750" indent="-285750">
              <a:buFont typeface="Arial" panose="020B0604020202020204" pitchFamily="34" charset="0"/>
              <a:buChar char="•"/>
            </a:pPr>
            <a:r>
              <a:rPr lang="en-US"/>
              <a:t>Monitoring and detecting banking fraud</a:t>
            </a:r>
          </a:p>
          <a:p>
            <a:pPr marL="285750" indent="-285750">
              <a:buFont typeface="Arial" panose="020B0604020202020204" pitchFamily="34" charset="0"/>
              <a:buChar char="•"/>
            </a:pPr>
            <a:r>
              <a:rPr lang="en-US"/>
              <a:t>Predictive analytics for course scheduling</a:t>
            </a:r>
          </a:p>
          <a:p>
            <a:pPr marL="285750" indent="-285750">
              <a:buFont typeface="Arial" panose="020B0604020202020204" pitchFamily="34" charset="0"/>
              <a:buChar char="•"/>
            </a:pPr>
            <a:r>
              <a:rPr lang="en-US"/>
              <a:t>Adaptive learning applications for students</a:t>
            </a:r>
          </a:p>
          <a:p>
            <a:pPr marL="285750" indent="-285750">
              <a:buFont typeface="Arial" panose="020B0604020202020204" pitchFamily="34" charset="0"/>
              <a:buChar char="•"/>
            </a:pPr>
            <a:r>
              <a:rPr lang="en-US"/>
              <a:t>Automated crop planting robots</a:t>
            </a:r>
          </a:p>
          <a:p>
            <a:pPr marL="285750" indent="-285750">
              <a:buFont typeface="Arial" panose="020B0604020202020204" pitchFamily="34" charset="0"/>
              <a:buChar char="•"/>
            </a:pPr>
            <a:r>
              <a:rPr lang="en-US"/>
              <a:t>Generative AI for drug discovery </a:t>
            </a:r>
          </a:p>
          <a:p>
            <a:pPr marL="285750" indent="-285750">
              <a:buFont typeface="Arial" panose="020B0604020202020204" pitchFamily="34" charset="0"/>
              <a:buChar char="•"/>
            </a:pPr>
            <a:r>
              <a:rPr lang="en-US"/>
              <a:t>Autonomous cars </a:t>
            </a:r>
          </a:p>
          <a:p>
            <a:pPr marL="285750" indent="-285750">
              <a:buFont typeface="Arial" panose="020B0604020202020204" pitchFamily="34" charset="0"/>
              <a:buChar char="•"/>
            </a:pPr>
            <a:r>
              <a:rPr lang="en-US"/>
              <a:t>Roomba floor cleaning </a:t>
            </a:r>
          </a:p>
          <a:p>
            <a:pPr marL="285750" indent="-285750">
              <a:buFont typeface="Arial" panose="020B0604020202020204" pitchFamily="34" charset="0"/>
              <a:buChar char="•"/>
            </a:pPr>
            <a:r>
              <a:rPr lang="en-US"/>
              <a:t>Defense threat monitoring systems </a:t>
            </a:r>
          </a:p>
          <a:p>
            <a:pPr marL="285750" indent="-285750">
              <a:buFont typeface="Arial" panose="020B0604020202020204" pitchFamily="34" charset="0"/>
              <a:buChar char="•"/>
            </a:pPr>
            <a:r>
              <a:rPr lang="en-US"/>
              <a:t>Predictive analytics in advertising</a:t>
            </a:r>
          </a:p>
          <a:p>
            <a:pPr marL="285750" indent="-285750">
              <a:buFont typeface="Arial" panose="020B0604020202020204" pitchFamily="34" charset="0"/>
              <a:buChar char="•"/>
            </a:pPr>
            <a:r>
              <a:rPr lang="en-US"/>
              <a:t>Predictive analytics for “risk scoring” of government benefits recipients </a:t>
            </a:r>
          </a:p>
          <a:p>
            <a:pPr marL="285750" indent="-285750">
              <a:buFont typeface="Arial" panose="020B0604020202020204" pitchFamily="34" charset="0"/>
              <a:buChar char="•"/>
            </a:pPr>
            <a:r>
              <a:rPr lang="en-US"/>
              <a:t>AI generated movie elements like background crowds </a:t>
            </a:r>
          </a:p>
          <a:p>
            <a:pPr marL="285750" indent="-285750">
              <a:buFont typeface="Arial" panose="020B0604020202020204" pitchFamily="34" charset="0"/>
              <a:buChar char="•"/>
            </a:pPr>
            <a:r>
              <a:rPr lang="en-US"/>
              <a:t>Predictive maintenance for manufacturing equipment</a:t>
            </a:r>
          </a:p>
          <a:p>
            <a:endParaRPr lang="en-US"/>
          </a:p>
          <a:p>
            <a:endParaRPr lang="en-US"/>
          </a:p>
        </p:txBody>
      </p:sp>
      <p:sp>
        <p:nvSpPr>
          <p:cNvPr id="21" name="Slide Number Placeholder 4">
            <a:extLst>
              <a:ext uri="{FF2B5EF4-FFF2-40B4-BE49-F238E27FC236}">
                <a16:creationId xmlns:a16="http://schemas.microsoft.com/office/drawing/2014/main" id="{217D66C2-7658-25E7-16B9-0A3A2F78E9D7}"/>
              </a:ext>
            </a:extLst>
          </p:cNvPr>
          <p:cNvSpPr>
            <a:spLocks noGrp="1"/>
          </p:cNvSpPr>
          <p:nvPr>
            <p:ph type="sldNum" sz="quarter" idx="10"/>
          </p:nvPr>
        </p:nvSpPr>
        <p:spPr>
          <a:xfrm>
            <a:off x="10634663" y="6290433"/>
            <a:ext cx="1100137" cy="365125"/>
          </a:xfrm>
        </p:spPr>
        <p:txBody>
          <a:bodyPr anchor="ctr">
            <a:normAutofit/>
          </a:bodyPr>
          <a:lstStyle/>
          <a:p>
            <a:pPr>
              <a:spcAft>
                <a:spcPts val="600"/>
              </a:spcAft>
            </a:pPr>
            <a:fld id="{3086EA1D-707D-B54C-8FFB-433BD1A27D0B}" type="slidenum">
              <a:rPr lang="en-US" smtClean="0"/>
              <a:pPr>
                <a:spcAft>
                  <a:spcPts val="600"/>
                </a:spcAft>
              </a:pPr>
              <a:t>11</a:t>
            </a:fld>
            <a:endParaRPr lang="en-US"/>
          </a:p>
        </p:txBody>
      </p:sp>
      <p:graphicFrame>
        <p:nvGraphicFramePr>
          <p:cNvPr id="4" name="Diagram 3" descr="Domains of AI">
            <a:extLst>
              <a:ext uri="{FF2B5EF4-FFF2-40B4-BE49-F238E27FC236}">
                <a16:creationId xmlns:a16="http://schemas.microsoft.com/office/drawing/2014/main" id="{DA5D18BE-31C1-FCD9-A1CE-19E31B260F05}"/>
              </a:ext>
            </a:extLst>
          </p:cNvPr>
          <p:cNvGraphicFramePr/>
          <p:nvPr>
            <p:extLst>
              <p:ext uri="{D42A27DB-BD31-4B8C-83A1-F6EECF244321}">
                <p14:modId xmlns:p14="http://schemas.microsoft.com/office/powerpoint/2010/main" val="2363092703"/>
              </p:ext>
            </p:extLst>
          </p:nvPr>
        </p:nvGraphicFramePr>
        <p:xfrm>
          <a:off x="3645243" y="1"/>
          <a:ext cx="8089556" cy="6771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36811927"/>
      </p:ext>
    </p:extLst>
  </p:cSld>
  <p:clrMapOvr>
    <a:masterClrMapping/>
  </p:clrMapOvr>
  <mc:AlternateContent xmlns:mc="http://schemas.openxmlformats.org/markup-compatibility/2006" xmlns:p14="http://schemas.microsoft.com/office/powerpoint/2010/main">
    <mc:Choice Requires="p14">
      <p:transition spd="slow" p14:dur="2000" advTm="33020"/>
    </mc:Choice>
    <mc:Fallback xmlns="">
      <p:transition spd="slow" advTm="33020"/>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2753DA4-EB9C-09AB-B58E-A9892156764E}"/>
              </a:ext>
            </a:extLst>
          </p:cNvPr>
          <p:cNvSpPr>
            <a:spLocks noGrp="1"/>
          </p:cNvSpPr>
          <p:nvPr>
            <p:ph type="title"/>
          </p:nvPr>
        </p:nvSpPr>
        <p:spPr>
          <a:xfrm>
            <a:off x="446314" y="470037"/>
            <a:ext cx="4325711" cy="1034775"/>
          </a:xfrm>
        </p:spPr>
        <p:txBody>
          <a:bodyPr anchor="b">
            <a:normAutofit/>
          </a:bodyPr>
          <a:lstStyle/>
          <a:p>
            <a:r>
              <a:rPr lang="en-US"/>
              <a:t>What do the all have in common?</a:t>
            </a:r>
          </a:p>
        </p:txBody>
      </p:sp>
      <p:sp>
        <p:nvSpPr>
          <p:cNvPr id="22" name="Text Placeholder 3">
            <a:extLst>
              <a:ext uri="{FF2B5EF4-FFF2-40B4-BE49-F238E27FC236}">
                <a16:creationId xmlns:a16="http://schemas.microsoft.com/office/drawing/2014/main" id="{F63A344D-048D-C186-7BD5-ADC63ACA384A}"/>
              </a:ext>
            </a:extLst>
          </p:cNvPr>
          <p:cNvSpPr>
            <a:spLocks noGrp="1"/>
          </p:cNvSpPr>
          <p:nvPr>
            <p:ph type="body" sz="half" idx="2"/>
          </p:nvPr>
        </p:nvSpPr>
        <p:spPr>
          <a:xfrm>
            <a:off x="446314" y="1759226"/>
            <a:ext cx="4325711" cy="4086088"/>
          </a:xfrm>
        </p:spPr>
        <p:txBody>
          <a:bodyPr>
            <a:normAutofit/>
          </a:bodyPr>
          <a:lstStyle/>
          <a:p>
            <a:pPr algn="ctr"/>
            <a:r>
              <a:rPr lang="en-US" sz="4000"/>
              <a:t>The AI system must align with the goals of the operator to achieve the intended purpose</a:t>
            </a:r>
          </a:p>
        </p:txBody>
      </p:sp>
      <p:pic>
        <p:nvPicPr>
          <p:cNvPr id="16" name="Picture 15" descr="Wood human figure">
            <a:extLst>
              <a:ext uri="{FF2B5EF4-FFF2-40B4-BE49-F238E27FC236}">
                <a16:creationId xmlns:a16="http://schemas.microsoft.com/office/drawing/2014/main" id="{D1748626-543F-8BC7-26D1-E15CEF2B81D8}"/>
              </a:ext>
            </a:extLst>
          </p:cNvPr>
          <p:cNvPicPr>
            <a:picLocks noChangeAspect="1"/>
          </p:cNvPicPr>
          <p:nvPr/>
        </p:nvPicPr>
        <p:blipFill rotWithShape="1">
          <a:blip r:embed="rId3"/>
          <a:srcRect r="18745"/>
          <a:stretch/>
        </p:blipFill>
        <p:spPr>
          <a:xfrm>
            <a:off x="5183188" y="470037"/>
            <a:ext cx="6562498" cy="5391013"/>
          </a:xfrm>
          <a:prstGeom prst="rect">
            <a:avLst/>
          </a:prstGeom>
          <a:noFill/>
        </p:spPr>
      </p:pic>
      <p:sp>
        <p:nvSpPr>
          <p:cNvPr id="5" name="Slide Number Placeholder 4">
            <a:extLst>
              <a:ext uri="{FF2B5EF4-FFF2-40B4-BE49-F238E27FC236}">
                <a16:creationId xmlns:a16="http://schemas.microsoft.com/office/drawing/2014/main" id="{D7B0F502-1AD7-2D99-3A68-BED43A841BB9}"/>
              </a:ext>
            </a:extLst>
          </p:cNvPr>
          <p:cNvSpPr>
            <a:spLocks noGrp="1"/>
          </p:cNvSpPr>
          <p:nvPr>
            <p:ph type="sldNum" sz="quarter" idx="10"/>
          </p:nvPr>
        </p:nvSpPr>
        <p:spPr>
          <a:xfrm>
            <a:off x="10634663" y="6290433"/>
            <a:ext cx="1100137" cy="365125"/>
          </a:xfrm>
        </p:spPr>
        <p:txBody>
          <a:bodyPr anchor="ctr">
            <a:normAutofit/>
          </a:bodyPr>
          <a:lstStyle/>
          <a:p>
            <a:pPr>
              <a:spcAft>
                <a:spcPts val="600"/>
              </a:spcAft>
            </a:pPr>
            <a:fld id="{3086EA1D-707D-B54C-8FFB-433BD1A27D0B}" type="slidenum">
              <a:rPr lang="en-US" smtClean="0"/>
              <a:pPr>
                <a:spcAft>
                  <a:spcPts val="600"/>
                </a:spcAft>
              </a:pPr>
              <a:t>12</a:t>
            </a:fld>
            <a:endParaRPr lang="en-US"/>
          </a:p>
        </p:txBody>
      </p:sp>
    </p:spTree>
    <p:extLst>
      <p:ext uri="{BB962C8B-B14F-4D97-AF65-F5344CB8AC3E}">
        <p14:creationId xmlns:p14="http://schemas.microsoft.com/office/powerpoint/2010/main" val="3491471171"/>
      </p:ext>
    </p:extLst>
  </p:cSld>
  <p:clrMapOvr>
    <a:masterClrMapping/>
  </p:clrMapOvr>
  <mc:AlternateContent xmlns:mc="http://schemas.openxmlformats.org/markup-compatibility/2006" xmlns:p14="http://schemas.microsoft.com/office/powerpoint/2010/main">
    <mc:Choice Requires="p14">
      <p:transition spd="slow" p14:dur="2000" advTm="24418"/>
    </mc:Choice>
    <mc:Fallback xmlns="">
      <p:transition spd="slow" advTm="24418"/>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C9F5E-478D-00D9-31A1-604DDE2F34AB}"/>
              </a:ext>
            </a:extLst>
          </p:cNvPr>
          <p:cNvSpPr>
            <a:spLocks noGrp="1"/>
          </p:cNvSpPr>
          <p:nvPr>
            <p:ph type="title"/>
          </p:nvPr>
        </p:nvSpPr>
        <p:spPr>
          <a:xfrm>
            <a:off x="640080" y="325369"/>
            <a:ext cx="4368602" cy="1956841"/>
          </a:xfrm>
        </p:spPr>
        <p:txBody>
          <a:bodyPr anchor="b">
            <a:normAutofit/>
          </a:bodyPr>
          <a:lstStyle/>
          <a:p>
            <a:r>
              <a:rPr lang="en-US" sz="5400"/>
              <a:t>Alignment of AI Systems</a:t>
            </a:r>
          </a:p>
        </p:txBody>
      </p:sp>
      <p:sp>
        <p:nvSpPr>
          <p:cNvPr id="3" name="Content Placeholder 2">
            <a:extLst>
              <a:ext uri="{FF2B5EF4-FFF2-40B4-BE49-F238E27FC236}">
                <a16:creationId xmlns:a16="http://schemas.microsoft.com/office/drawing/2014/main" id="{1D11F21C-EAE7-B4EC-D444-0CD81093BC6D}"/>
              </a:ext>
            </a:extLst>
          </p:cNvPr>
          <p:cNvSpPr>
            <a:spLocks noGrp="1"/>
          </p:cNvSpPr>
          <p:nvPr>
            <p:ph idx="1"/>
          </p:nvPr>
        </p:nvSpPr>
        <p:spPr>
          <a:xfrm>
            <a:off x="183848" y="2174790"/>
            <a:ext cx="6043957" cy="4018778"/>
          </a:xfrm>
        </p:spPr>
        <p:txBody>
          <a:bodyPr>
            <a:normAutofit/>
          </a:bodyPr>
          <a:lstStyle/>
          <a:p>
            <a:pPr marL="0" indent="0">
              <a:buNone/>
            </a:pPr>
            <a:r>
              <a:rPr lang="en-US" sz="2200" i="1"/>
              <a:t>Alignment of AI exists with it pursues its intended goals. </a:t>
            </a:r>
          </a:p>
          <a:p>
            <a:pPr marL="0" indent="0">
              <a:buNone/>
            </a:pPr>
            <a:endParaRPr lang="en-US" sz="2200" i="1"/>
          </a:p>
          <a:p>
            <a:pPr marL="0" indent="0">
              <a:buNone/>
            </a:pPr>
            <a:r>
              <a:rPr lang="en-US" sz="2200" i="1"/>
              <a:t>Alignment is difficult - </a:t>
            </a:r>
          </a:p>
          <a:p>
            <a:r>
              <a:rPr lang="en-US" sz="2200"/>
              <a:t>Difficult to define and program implicit value systems</a:t>
            </a:r>
          </a:p>
          <a:p>
            <a:r>
              <a:rPr lang="en-US" sz="2200"/>
              <a:t>Black box, lack of transparency </a:t>
            </a:r>
          </a:p>
          <a:p>
            <a:r>
              <a:rPr lang="en-US" sz="2200"/>
              <a:t>Emergent goals or unexpected pathways to goal achievement may emerge</a:t>
            </a:r>
          </a:p>
          <a:p>
            <a:r>
              <a:rPr lang="en-US" sz="2200"/>
              <a:t>Deceptive content</a:t>
            </a:r>
          </a:p>
          <a:p>
            <a:pPr marL="0" indent="0">
              <a:buNone/>
            </a:pPr>
            <a:endParaRPr lang="en-US" sz="2200" i="1"/>
          </a:p>
          <a:p>
            <a:pPr marL="0" indent="0">
              <a:buNone/>
            </a:pPr>
            <a:endParaRPr lang="en-US" sz="2200" i="1"/>
          </a:p>
          <a:p>
            <a:pPr marL="0" indent="0">
              <a:buNone/>
            </a:pPr>
            <a:endParaRPr lang="en-US" sz="2200"/>
          </a:p>
        </p:txBody>
      </p:sp>
      <p:pic>
        <p:nvPicPr>
          <p:cNvPr id="6" name="Picture 5" descr="Decorative">
            <a:extLst>
              <a:ext uri="{FF2B5EF4-FFF2-40B4-BE49-F238E27FC236}">
                <a16:creationId xmlns:a16="http://schemas.microsoft.com/office/drawing/2014/main" id="{6CFC36FF-3475-DFD9-355B-9E6317DDBE85}"/>
              </a:ext>
            </a:extLst>
          </p:cNvPr>
          <p:cNvPicPr>
            <a:picLocks noChangeAspect="1"/>
          </p:cNvPicPr>
          <p:nvPr/>
        </p:nvPicPr>
        <p:blipFill rotWithShape="1">
          <a:blip r:embed="rId4"/>
          <a:srcRect r="-2" b="799"/>
          <a:stretch/>
        </p:blipFill>
        <p:spPr>
          <a:xfrm>
            <a:off x="6096000" y="10"/>
            <a:ext cx="6094477"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7" name="TextBox 6">
            <a:extLst>
              <a:ext uri="{FF2B5EF4-FFF2-40B4-BE49-F238E27FC236}">
                <a16:creationId xmlns:a16="http://schemas.microsoft.com/office/drawing/2014/main" id="{08CEB56C-6C89-E09F-EBA8-A1C58D9DC373}"/>
              </a:ext>
            </a:extLst>
          </p:cNvPr>
          <p:cNvSpPr txBox="1"/>
          <p:nvPr/>
        </p:nvSpPr>
        <p:spPr>
          <a:xfrm>
            <a:off x="8902312" y="6633530"/>
            <a:ext cx="4252165" cy="246221"/>
          </a:xfrm>
          <a:prstGeom prst="rect">
            <a:avLst/>
          </a:prstGeom>
          <a:noFill/>
        </p:spPr>
        <p:txBody>
          <a:bodyPr wrap="square" rtlCol="0">
            <a:spAutoFit/>
          </a:bodyPr>
          <a:lstStyle/>
          <a:p>
            <a:r>
              <a:rPr lang="en-US" sz="1000" b="1" i="0">
                <a:solidFill>
                  <a:srgbClr val="FFFFFF"/>
                </a:solidFill>
                <a:effectLst/>
                <a:highlight>
                  <a:srgbClr val="1B1A19"/>
                </a:highlight>
                <a:latin typeface="Roboto" panose="02000000000000000000" pitchFamily="2" charset="0"/>
              </a:rPr>
              <a:t>Image Generated with Copilot Designer </a:t>
            </a:r>
            <a:r>
              <a:rPr lang="en-US" sz="1000" b="0" i="0">
                <a:solidFill>
                  <a:srgbClr val="FFFFFF"/>
                </a:solidFill>
                <a:effectLst/>
                <a:highlight>
                  <a:srgbClr val="1B1A19"/>
                </a:highlight>
                <a:latin typeface="Roboto" panose="02000000000000000000" pitchFamily="2" charset="0"/>
              </a:rPr>
              <a:t> ∙ June 6, 2024</a:t>
            </a:r>
            <a:endParaRPr lang="en-US" sz="1000"/>
          </a:p>
        </p:txBody>
      </p:sp>
    </p:spTree>
    <p:custDataLst>
      <p:tags r:id="rId1"/>
    </p:custDataLst>
    <p:extLst>
      <p:ext uri="{BB962C8B-B14F-4D97-AF65-F5344CB8AC3E}">
        <p14:creationId xmlns:p14="http://schemas.microsoft.com/office/powerpoint/2010/main" val="2361594818"/>
      </p:ext>
    </p:extLst>
  </p:cSld>
  <p:clrMapOvr>
    <a:masterClrMapping/>
  </p:clrMapOvr>
  <mc:AlternateContent xmlns:mc="http://schemas.openxmlformats.org/markup-compatibility/2006" xmlns:p14="http://schemas.microsoft.com/office/powerpoint/2010/main">
    <mc:Choice Requires="p14">
      <p:transition spd="slow" p14:dur="2000" advTm="77650"/>
    </mc:Choice>
    <mc:Fallback xmlns="">
      <p:transition spd="slow" advTm="7765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EB6C7-6132-F3E8-489C-B843B116C545}"/>
              </a:ext>
            </a:extLst>
          </p:cNvPr>
          <p:cNvSpPr>
            <a:spLocks noGrp="1"/>
          </p:cNvSpPr>
          <p:nvPr>
            <p:ph type="title"/>
          </p:nvPr>
        </p:nvSpPr>
        <p:spPr/>
        <p:txBody>
          <a:bodyPr>
            <a:normAutofit fontScale="90000"/>
          </a:bodyPr>
          <a:lstStyle/>
          <a:p>
            <a:r>
              <a:rPr lang="en-US" sz="5400"/>
              <a:t>Goals  </a:t>
            </a:r>
          </a:p>
        </p:txBody>
      </p:sp>
      <p:sp>
        <p:nvSpPr>
          <p:cNvPr id="43" name="Content Placeholder 2">
            <a:extLst>
              <a:ext uri="{FF2B5EF4-FFF2-40B4-BE49-F238E27FC236}">
                <a16:creationId xmlns:a16="http://schemas.microsoft.com/office/drawing/2014/main" id="{B671C0A6-9F91-DCBE-87E4-B30F5E091ED8}"/>
              </a:ext>
            </a:extLst>
          </p:cNvPr>
          <p:cNvSpPr>
            <a:spLocks noGrp="1"/>
          </p:cNvSpPr>
          <p:nvPr>
            <p:ph idx="1"/>
          </p:nvPr>
        </p:nvSpPr>
        <p:spPr>
          <a:xfrm>
            <a:off x="347454" y="1173892"/>
            <a:ext cx="6572331" cy="5007452"/>
          </a:xfrm>
        </p:spPr>
        <p:txBody>
          <a:bodyPr>
            <a:normAutofit lnSpcReduction="10000"/>
          </a:bodyPr>
          <a:lstStyle/>
          <a:p>
            <a:r>
              <a:rPr lang="en-US" sz="2200"/>
              <a:t>Set(s) of ranked preferences that define how an entity values outcomes relative to each other.</a:t>
            </a:r>
          </a:p>
          <a:p>
            <a:endParaRPr lang="en-US" sz="2200"/>
          </a:p>
          <a:p>
            <a:r>
              <a:rPr lang="en-US" sz="2200"/>
              <a:t>Actions are chosen to pursue higher valued goals </a:t>
            </a:r>
          </a:p>
          <a:p>
            <a:pPr lvl="1"/>
            <a:r>
              <a:rPr lang="en-US" sz="2200"/>
              <a:t>Bank Owner:  Safe loan &gt; No Loan &gt; Risky Loan  </a:t>
            </a:r>
          </a:p>
          <a:p>
            <a:pPr marL="457200" lvl="1" indent="0">
              <a:buNone/>
            </a:pPr>
            <a:endParaRPr lang="en-US" sz="2200"/>
          </a:p>
          <a:p>
            <a:r>
              <a:rPr lang="en-US" sz="2200"/>
              <a:t>In complex settings, goals may be multi-dimensional and/or conflict such that increasing odds of achieving one goal reduces odds of achieving another. </a:t>
            </a:r>
          </a:p>
          <a:p>
            <a:pPr lvl="1"/>
            <a:r>
              <a:rPr lang="en-US" sz="2000"/>
              <a:t>Bank owner also values bank’s reputation for its personal service in support of the community. </a:t>
            </a:r>
          </a:p>
          <a:p>
            <a:pPr lvl="1"/>
            <a:r>
              <a:rPr lang="en-US" sz="2000"/>
              <a:t> Adopting AI to evaluate loans instead of using humans increases odds of “safe loan” but decreases odds of “community support” goal.</a:t>
            </a:r>
          </a:p>
          <a:p>
            <a:pPr marL="457200" lvl="1" indent="0">
              <a:buNone/>
            </a:pPr>
            <a:endParaRPr lang="en-US" sz="2200"/>
          </a:p>
          <a:p>
            <a:pPr lvl="1"/>
            <a:endParaRPr lang="en-US" sz="2200"/>
          </a:p>
          <a:p>
            <a:endParaRPr lang="en-US" sz="2200"/>
          </a:p>
        </p:txBody>
      </p:sp>
      <p:pic>
        <p:nvPicPr>
          <p:cNvPr id="5" name="Picture 4" descr="Decorative">
            <a:extLst>
              <a:ext uri="{FF2B5EF4-FFF2-40B4-BE49-F238E27FC236}">
                <a16:creationId xmlns:a16="http://schemas.microsoft.com/office/drawing/2014/main" id="{A53001C5-81F1-3FB7-0083-2D4D5B393759}"/>
              </a:ext>
            </a:extLst>
          </p:cNvPr>
          <p:cNvPicPr>
            <a:picLocks noChangeAspect="1"/>
          </p:cNvPicPr>
          <p:nvPr/>
        </p:nvPicPr>
        <p:blipFill>
          <a:blip r:embed="rId4"/>
          <a:stretch>
            <a:fillRect/>
          </a:stretch>
        </p:blipFill>
        <p:spPr>
          <a:xfrm>
            <a:off x="6919785" y="1173892"/>
            <a:ext cx="4924761" cy="5026536"/>
          </a:xfrm>
          <a:prstGeom prst="rect">
            <a:avLst/>
          </a:prstGeom>
        </p:spPr>
      </p:pic>
    </p:spTree>
    <p:custDataLst>
      <p:tags r:id="rId1"/>
    </p:custDataLst>
    <p:extLst>
      <p:ext uri="{BB962C8B-B14F-4D97-AF65-F5344CB8AC3E}">
        <p14:creationId xmlns:p14="http://schemas.microsoft.com/office/powerpoint/2010/main" val="4251855305"/>
      </p:ext>
    </p:extLst>
  </p:cSld>
  <p:clrMapOvr>
    <a:masterClrMapping/>
  </p:clrMapOvr>
  <mc:AlternateContent xmlns:mc="http://schemas.openxmlformats.org/markup-compatibility/2006" xmlns:p14="http://schemas.microsoft.com/office/powerpoint/2010/main">
    <mc:Choice Requires="p14">
      <p:transition spd="slow" p14:dur="2000" advTm="80914"/>
    </mc:Choice>
    <mc:Fallback xmlns="">
      <p:transition spd="slow" advTm="8091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build="p"/>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0D9DD-6144-23C1-8B6F-9ECE6FA2DED7}"/>
              </a:ext>
            </a:extLst>
          </p:cNvPr>
          <p:cNvSpPr>
            <a:spLocks noGrp="1"/>
          </p:cNvSpPr>
          <p:nvPr>
            <p:ph type="title"/>
          </p:nvPr>
        </p:nvSpPr>
        <p:spPr/>
        <p:txBody>
          <a:bodyPr>
            <a:normAutofit fontScale="90000"/>
          </a:bodyPr>
          <a:lstStyle/>
          <a:p>
            <a:r>
              <a:rPr lang="en-US" sz="5400"/>
              <a:t>Delegating: Principals and Agents</a:t>
            </a:r>
          </a:p>
        </p:txBody>
      </p:sp>
      <p:sp>
        <p:nvSpPr>
          <p:cNvPr id="3" name="Content Placeholder 2">
            <a:extLst>
              <a:ext uri="{FF2B5EF4-FFF2-40B4-BE49-F238E27FC236}">
                <a16:creationId xmlns:a16="http://schemas.microsoft.com/office/drawing/2014/main" id="{9382BD29-7909-7789-80F7-5F41ED535C4C}"/>
              </a:ext>
            </a:extLst>
          </p:cNvPr>
          <p:cNvSpPr>
            <a:spLocks noGrp="1"/>
          </p:cNvSpPr>
          <p:nvPr>
            <p:ph idx="1"/>
          </p:nvPr>
        </p:nvSpPr>
        <p:spPr>
          <a:xfrm>
            <a:off x="665206" y="1533968"/>
            <a:ext cx="11357918" cy="4251960"/>
          </a:xfrm>
        </p:spPr>
        <p:txBody>
          <a:bodyPr>
            <a:normAutofit/>
          </a:bodyPr>
          <a:lstStyle/>
          <a:p>
            <a:r>
              <a:rPr lang="en-US" sz="2200" b="1"/>
              <a:t>Principal:</a:t>
            </a:r>
            <a:r>
              <a:rPr lang="en-US" sz="2200"/>
              <a:t> A decision-maker with goals and preferences derived from a set of values who appoints an </a:t>
            </a:r>
            <a:r>
              <a:rPr lang="en-US" sz="2200" u="sng"/>
              <a:t>agent</a:t>
            </a:r>
            <a:r>
              <a:rPr lang="en-US" sz="2200"/>
              <a:t> to carry out actions on their behalf.</a:t>
            </a:r>
          </a:p>
          <a:p>
            <a:pPr lvl="1"/>
            <a:r>
              <a:rPr lang="en-US" sz="2200">
                <a:solidFill>
                  <a:schemeClr val="accent1">
                    <a:lumMod val="75000"/>
                  </a:schemeClr>
                </a:solidFill>
              </a:rPr>
              <a:t>Homebuyer </a:t>
            </a:r>
            <a:r>
              <a:rPr lang="en-US" sz="2200">
                <a:solidFill>
                  <a:schemeClr val="accent1">
                    <a:lumMod val="75000"/>
                  </a:schemeClr>
                </a:solidFill>
                <a:sym typeface="Wingdings" panose="05000000000000000000" pitchFamily="2" charset="2"/>
              </a:rPr>
              <a:t> Realtor  (</a:t>
            </a:r>
            <a:r>
              <a:rPr lang="en-US" sz="2200">
                <a:solidFill>
                  <a:schemeClr val="accent1">
                    <a:lumMod val="75000"/>
                  </a:schemeClr>
                </a:solidFill>
                <a:sym typeface="Wingdings" panose="05000000000000000000" pitchFamily="2" charset="2"/>
                <a:hlinkClick r:id="rId4">
                  <a:extLst>
                    <a:ext uri="{A12FA001-AC4F-418D-AE19-62706E023703}">
                      <ahyp:hlinkClr xmlns:ahyp="http://schemas.microsoft.com/office/drawing/2018/hyperlinkcolor" val="tx"/>
                    </a:ext>
                  </a:extLst>
                </a:hlinkClick>
              </a:rPr>
              <a:t>Maya the Chatbot – AI Realtor)</a:t>
            </a:r>
            <a:endParaRPr lang="en-US" sz="2200">
              <a:solidFill>
                <a:schemeClr val="accent1">
                  <a:lumMod val="75000"/>
                </a:schemeClr>
              </a:solidFill>
              <a:sym typeface="Wingdings" panose="05000000000000000000" pitchFamily="2" charset="2"/>
            </a:endParaRPr>
          </a:p>
          <a:p>
            <a:pPr lvl="1"/>
            <a:r>
              <a:rPr lang="en-US" sz="2200">
                <a:solidFill>
                  <a:schemeClr val="accent1">
                    <a:lumMod val="75000"/>
                  </a:schemeClr>
                </a:solidFill>
                <a:sym typeface="Wingdings" panose="05000000000000000000" pitchFamily="2" charset="2"/>
              </a:rPr>
              <a:t>Bank  Loan officer (AI loan evaluation tools)</a:t>
            </a:r>
          </a:p>
          <a:p>
            <a:pPr lvl="1"/>
            <a:r>
              <a:rPr lang="en-US" sz="2200">
                <a:solidFill>
                  <a:schemeClr val="accent1">
                    <a:lumMod val="75000"/>
                  </a:schemeClr>
                </a:solidFill>
                <a:sym typeface="Wingdings" panose="05000000000000000000" pitchFamily="2" charset="2"/>
              </a:rPr>
              <a:t>Investor  Fund manager  (AI investor tools)</a:t>
            </a:r>
          </a:p>
          <a:p>
            <a:pPr lvl="1"/>
            <a:r>
              <a:rPr lang="en-US" sz="2200">
                <a:solidFill>
                  <a:schemeClr val="accent1">
                    <a:lumMod val="75000"/>
                  </a:schemeClr>
                </a:solidFill>
                <a:sym typeface="Wingdings" panose="05000000000000000000" pitchFamily="2" charset="2"/>
              </a:rPr>
              <a:t>Government  Bureaucratic decision-makers such as a tax auditors. (AI tax compliance monitoring and fraud prediction)</a:t>
            </a:r>
            <a:endParaRPr lang="en-US" sz="2200">
              <a:solidFill>
                <a:schemeClr val="accent1">
                  <a:lumMod val="75000"/>
                </a:schemeClr>
              </a:solidFill>
            </a:endParaRPr>
          </a:p>
          <a:p>
            <a:pPr lvl="1"/>
            <a:r>
              <a:rPr lang="en-US" sz="2200">
                <a:solidFill>
                  <a:schemeClr val="accent1">
                    <a:lumMod val="75000"/>
                  </a:schemeClr>
                </a:solidFill>
              </a:rPr>
              <a:t>University </a:t>
            </a:r>
            <a:r>
              <a:rPr lang="en-US" sz="2200">
                <a:solidFill>
                  <a:schemeClr val="accent1">
                    <a:lumMod val="75000"/>
                  </a:schemeClr>
                </a:solidFill>
                <a:sym typeface="Wingdings" panose="05000000000000000000" pitchFamily="2" charset="2"/>
              </a:rPr>
              <a:t> Admissions administrator (AI application review)</a:t>
            </a:r>
          </a:p>
          <a:p>
            <a:pPr lvl="1"/>
            <a:r>
              <a:rPr lang="en-US" sz="2200">
                <a:solidFill>
                  <a:schemeClr val="accent1">
                    <a:lumMod val="75000"/>
                  </a:schemeClr>
                </a:solidFill>
                <a:sym typeface="Wingdings" panose="05000000000000000000" pitchFamily="2" charset="2"/>
              </a:rPr>
              <a:t>Business  Customer Service (AI Chatbot)</a:t>
            </a:r>
          </a:p>
          <a:p>
            <a:r>
              <a:rPr lang="en-US" sz="2200" b="1">
                <a:sym typeface="Wingdings" panose="05000000000000000000" pitchFamily="2" charset="2"/>
              </a:rPr>
              <a:t>Agents:  </a:t>
            </a:r>
            <a:r>
              <a:rPr lang="en-US" sz="2200">
                <a:sym typeface="Wingdings" panose="05000000000000000000" pitchFamily="2" charset="2"/>
              </a:rPr>
              <a:t>Pursues goals derived from the goals of the Principal.  </a:t>
            </a:r>
          </a:p>
          <a:p>
            <a:r>
              <a:rPr lang="en-US" sz="2200" b="1">
                <a:sym typeface="Wingdings" panose="05000000000000000000" pitchFamily="2" charset="2"/>
              </a:rPr>
              <a:t>Delegation: </a:t>
            </a:r>
            <a:r>
              <a:rPr lang="en-US" sz="2200">
                <a:sym typeface="Wingdings" panose="05000000000000000000" pitchFamily="2" charset="2"/>
              </a:rPr>
              <a:t>The act of an entity charging another to fulfill his/her goals.</a:t>
            </a:r>
            <a:endParaRPr lang="en-US" sz="2000"/>
          </a:p>
        </p:txBody>
      </p:sp>
    </p:spTree>
    <p:custDataLst>
      <p:tags r:id="rId1"/>
    </p:custDataLst>
    <p:extLst>
      <p:ext uri="{BB962C8B-B14F-4D97-AF65-F5344CB8AC3E}">
        <p14:creationId xmlns:p14="http://schemas.microsoft.com/office/powerpoint/2010/main" val="846219069"/>
      </p:ext>
    </p:extLst>
  </p:cSld>
  <p:clrMapOvr>
    <a:masterClrMapping/>
  </p:clrMapOvr>
  <mc:AlternateContent xmlns:mc="http://schemas.openxmlformats.org/markup-compatibility/2006" xmlns:p14="http://schemas.microsoft.com/office/powerpoint/2010/main">
    <mc:Choice Requires="p14">
      <p:transition spd="slow" p14:dur="2000" advTm="63597"/>
    </mc:Choice>
    <mc:Fallback xmlns="">
      <p:transition spd="slow" advTm="6359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10BFE-F67C-CC8E-B035-F4516B153716}"/>
              </a:ext>
            </a:extLst>
          </p:cNvPr>
          <p:cNvSpPr>
            <a:spLocks noGrp="1"/>
          </p:cNvSpPr>
          <p:nvPr>
            <p:ph type="title"/>
          </p:nvPr>
        </p:nvSpPr>
        <p:spPr>
          <a:xfrm>
            <a:off x="904559" y="524371"/>
            <a:ext cx="8985250" cy="1118394"/>
          </a:xfrm>
        </p:spPr>
        <p:txBody>
          <a:bodyPr anchor="t">
            <a:normAutofit/>
          </a:bodyPr>
          <a:lstStyle/>
          <a:p>
            <a:r>
              <a:rPr lang="en-US" sz="4000"/>
              <a:t>Agents and Goal Pursuit</a:t>
            </a:r>
          </a:p>
        </p:txBody>
      </p:sp>
      <p:graphicFrame>
        <p:nvGraphicFramePr>
          <p:cNvPr id="17" name="Content Placeholder 2" descr="Agents and Goal Pursuit">
            <a:extLst>
              <a:ext uri="{FF2B5EF4-FFF2-40B4-BE49-F238E27FC236}">
                <a16:creationId xmlns:a16="http://schemas.microsoft.com/office/drawing/2014/main" id="{6209E434-6F56-5453-83F0-3B446F09A9FC}"/>
              </a:ext>
            </a:extLst>
          </p:cNvPr>
          <p:cNvGraphicFramePr>
            <a:graphicFrameLocks noGrp="1"/>
          </p:cNvGraphicFramePr>
          <p:nvPr>
            <p:ph idx="1"/>
            <p:extLst>
              <p:ext uri="{D42A27DB-BD31-4B8C-83A1-F6EECF244321}">
                <p14:modId xmlns:p14="http://schemas.microsoft.com/office/powerpoint/2010/main" val="676318479"/>
              </p:ext>
            </p:extLst>
          </p:nvPr>
        </p:nvGraphicFramePr>
        <p:xfrm>
          <a:off x="749900" y="1210961"/>
          <a:ext cx="10692199" cy="531151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3510770798"/>
      </p:ext>
    </p:extLst>
  </p:cSld>
  <p:clrMapOvr>
    <a:masterClrMapping/>
  </p:clrMapOvr>
  <mc:AlternateContent xmlns:mc="http://schemas.openxmlformats.org/markup-compatibility/2006" xmlns:p14="http://schemas.microsoft.com/office/powerpoint/2010/main">
    <mc:Choice Requires="p14">
      <p:transition spd="slow" p14:dur="2000" advTm="106708"/>
    </mc:Choice>
    <mc:Fallback xmlns="">
      <p:transition spd="slow" advTm="106708"/>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8356C-4DB3-F8FD-4CDF-D17B1BEF1AFB}"/>
              </a:ext>
            </a:extLst>
          </p:cNvPr>
          <p:cNvSpPr>
            <a:spLocks noGrp="1"/>
          </p:cNvSpPr>
          <p:nvPr>
            <p:ph type="title"/>
          </p:nvPr>
        </p:nvSpPr>
        <p:spPr>
          <a:xfrm>
            <a:off x="0" y="539240"/>
            <a:ext cx="3600860" cy="5431536"/>
          </a:xfrm>
        </p:spPr>
        <p:txBody>
          <a:bodyPr>
            <a:normAutofit/>
          </a:bodyPr>
          <a:lstStyle/>
          <a:p>
            <a:pPr algn="ctr"/>
            <a:r>
              <a:rPr lang="en-US" sz="5000"/>
              <a:t>Fundamental Question of Delegation to AI</a:t>
            </a:r>
          </a:p>
        </p:txBody>
      </p:sp>
      <p:sp>
        <p:nvSpPr>
          <p:cNvPr id="3" name="Content Placeholder 2">
            <a:extLst>
              <a:ext uri="{FF2B5EF4-FFF2-40B4-BE49-F238E27FC236}">
                <a16:creationId xmlns:a16="http://schemas.microsoft.com/office/drawing/2014/main" id="{02369C86-3E4C-9324-0EFE-5E2391FA8EEF}"/>
              </a:ext>
            </a:extLst>
          </p:cNvPr>
          <p:cNvSpPr>
            <a:spLocks noGrp="1"/>
          </p:cNvSpPr>
          <p:nvPr>
            <p:ph idx="1"/>
          </p:nvPr>
        </p:nvSpPr>
        <p:spPr>
          <a:xfrm>
            <a:off x="3781168" y="552091"/>
            <a:ext cx="7920681" cy="5431536"/>
          </a:xfrm>
        </p:spPr>
        <p:txBody>
          <a:bodyPr anchor="ctr">
            <a:normAutofit/>
          </a:bodyPr>
          <a:lstStyle/>
          <a:p>
            <a:pPr marL="0" indent="0">
              <a:buNone/>
            </a:pPr>
            <a:r>
              <a:rPr lang="en-US" sz="3200" b="1">
                <a:solidFill>
                  <a:schemeClr val="accent1">
                    <a:lumMod val="75000"/>
                  </a:schemeClr>
                </a:solidFill>
                <a:latin typeface="MinionPro-Regular"/>
              </a:rPr>
              <a:t>H</a:t>
            </a:r>
            <a:r>
              <a:rPr lang="en-US" sz="3200" b="1" i="0" u="none" strike="noStrike" baseline="0">
                <a:solidFill>
                  <a:schemeClr val="accent1">
                    <a:lumMod val="75000"/>
                  </a:schemeClr>
                </a:solidFill>
                <a:latin typeface="MinionPro-Regular"/>
              </a:rPr>
              <a:t>ow endow an AI agent with goals that lead to outcomes that are desired by the principal? </a:t>
            </a:r>
          </a:p>
          <a:p>
            <a:endParaRPr lang="en-US" sz="2200">
              <a:latin typeface="MinionPro-Regular"/>
            </a:endParaRPr>
          </a:p>
          <a:p>
            <a:pPr marL="0" indent="0">
              <a:lnSpc>
                <a:spcPct val="114000"/>
              </a:lnSpc>
              <a:buNone/>
            </a:pPr>
            <a:r>
              <a:rPr lang="en-US" sz="2400" b="0" i="1" u="none" strike="noStrike" baseline="0">
                <a:latin typeface="MinionPro-Regular"/>
              </a:rPr>
              <a:t>“To make delegation successful, there needs to be a sufficient degree of alignment between the principal and the agent, but the principal also needs to provide the agent with a sufficient degree of discretion— a point that is not typically emphasized in traditional principal– agent theory in economics but that was already made by Weber (1922), and that is also emphasized in the recent literature on AI governance (see, for example, Young et al., 2021).”</a:t>
            </a:r>
          </a:p>
        </p:txBody>
      </p:sp>
    </p:spTree>
    <p:extLst>
      <p:ext uri="{BB962C8B-B14F-4D97-AF65-F5344CB8AC3E}">
        <p14:creationId xmlns:p14="http://schemas.microsoft.com/office/powerpoint/2010/main" val="4010976476"/>
      </p:ext>
    </p:extLst>
  </p:cSld>
  <p:clrMapOvr>
    <a:masterClrMapping/>
  </p:clrMapOvr>
  <mc:AlternateContent xmlns:mc="http://schemas.openxmlformats.org/markup-compatibility/2006" xmlns:p14="http://schemas.microsoft.com/office/powerpoint/2010/main">
    <mc:Choice Requires="p14">
      <p:transition spd="slow" p14:dur="2000" advTm="41940"/>
    </mc:Choice>
    <mc:Fallback xmlns="">
      <p:transition spd="slow" advTm="41940"/>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A753C-B601-4364-EFC5-E8A12D5C8B89}"/>
              </a:ext>
            </a:extLst>
          </p:cNvPr>
          <p:cNvSpPr>
            <a:spLocks noGrp="1"/>
          </p:cNvSpPr>
          <p:nvPr>
            <p:ph type="title"/>
          </p:nvPr>
        </p:nvSpPr>
        <p:spPr>
          <a:xfrm>
            <a:off x="468086" y="385004"/>
            <a:ext cx="11266714" cy="589032"/>
          </a:xfrm>
        </p:spPr>
        <p:txBody>
          <a:bodyPr anchor="ctr">
            <a:normAutofit/>
          </a:bodyPr>
          <a:lstStyle/>
          <a:p>
            <a:r>
              <a:rPr lang="en-US" sz="3400"/>
              <a:t>Alignment of AI Systems:  Direct versus Social</a:t>
            </a:r>
          </a:p>
        </p:txBody>
      </p:sp>
      <p:sp>
        <p:nvSpPr>
          <p:cNvPr id="19" name="Text Placeholder 4">
            <a:extLst>
              <a:ext uri="{FF2B5EF4-FFF2-40B4-BE49-F238E27FC236}">
                <a16:creationId xmlns:a16="http://schemas.microsoft.com/office/drawing/2014/main" id="{B868EED3-61FA-62C8-E736-B63EB71FDE4F}"/>
              </a:ext>
            </a:extLst>
          </p:cNvPr>
          <p:cNvSpPr>
            <a:spLocks noGrp="1"/>
          </p:cNvSpPr>
          <p:nvPr>
            <p:ph type="body" sz="quarter" idx="11"/>
          </p:nvPr>
        </p:nvSpPr>
        <p:spPr>
          <a:xfrm>
            <a:off x="457200" y="954291"/>
            <a:ext cx="11277600" cy="365760"/>
          </a:xfrm>
        </p:spPr>
        <p:txBody>
          <a:bodyPr/>
          <a:lstStyle/>
          <a:p>
            <a:endParaRPr lang="en-US"/>
          </a:p>
        </p:txBody>
      </p:sp>
      <p:pic>
        <p:nvPicPr>
          <p:cNvPr id="6" name="Picture 5" descr="Decorative">
            <a:extLst>
              <a:ext uri="{FF2B5EF4-FFF2-40B4-BE49-F238E27FC236}">
                <a16:creationId xmlns:a16="http://schemas.microsoft.com/office/drawing/2014/main" id="{2FD1550C-0DC3-D50E-4A36-299FD544E214}"/>
              </a:ext>
            </a:extLst>
          </p:cNvPr>
          <p:cNvPicPr>
            <a:picLocks noChangeAspect="1"/>
          </p:cNvPicPr>
          <p:nvPr/>
        </p:nvPicPr>
        <p:blipFill rotWithShape="1">
          <a:blip r:embed="rId4"/>
          <a:srcRect t="9955" r="-2" b="9953"/>
          <a:stretch/>
        </p:blipFill>
        <p:spPr>
          <a:xfrm>
            <a:off x="468086" y="1543324"/>
            <a:ext cx="5413169" cy="4390338"/>
          </a:xfrm>
          <a:prstGeom prst="rect">
            <a:avLst/>
          </a:prstGeom>
          <a:noFill/>
          <a:ln>
            <a:noFill/>
          </a:ln>
        </p:spPr>
      </p:pic>
      <p:sp>
        <p:nvSpPr>
          <p:cNvPr id="13" name="Content Placeholder 2">
            <a:extLst>
              <a:ext uri="{FF2B5EF4-FFF2-40B4-BE49-F238E27FC236}">
                <a16:creationId xmlns:a16="http://schemas.microsoft.com/office/drawing/2014/main" id="{D0BB327D-470A-AA27-0C1A-CC210CD85A69}"/>
              </a:ext>
            </a:extLst>
          </p:cNvPr>
          <p:cNvSpPr>
            <a:spLocks noGrp="1"/>
          </p:cNvSpPr>
          <p:nvPr>
            <p:ph idx="13"/>
          </p:nvPr>
        </p:nvSpPr>
        <p:spPr>
          <a:xfrm>
            <a:off x="6309157" y="1543324"/>
            <a:ext cx="5425643" cy="4390338"/>
          </a:xfrm>
        </p:spPr>
        <p:txBody>
          <a:bodyPr>
            <a:normAutofit/>
          </a:bodyPr>
          <a:lstStyle/>
          <a:p>
            <a:r>
              <a:rPr lang="en-US" sz="2800" b="1"/>
              <a:t>Direct alignment </a:t>
            </a:r>
            <a:r>
              <a:rPr lang="en-US"/>
              <a:t>= AI system pursing goals consistent with operator/developer goals</a:t>
            </a:r>
          </a:p>
          <a:p>
            <a:pPr lvl="1"/>
            <a:r>
              <a:rPr lang="en-US" sz="2000"/>
              <a:t>Even if fully aligned, system might impose “externalities” on others </a:t>
            </a:r>
          </a:p>
          <a:p>
            <a:pPr lvl="2"/>
            <a:r>
              <a:rPr lang="en-US" sz="2000"/>
              <a:t>Unintended harm or biases </a:t>
            </a:r>
          </a:p>
          <a:p>
            <a:pPr lvl="2"/>
            <a:endParaRPr lang="en-US" sz="2000"/>
          </a:p>
          <a:p>
            <a:pPr marL="457200" lvl="1" indent="0">
              <a:buNone/>
            </a:pPr>
            <a:endParaRPr lang="en-US" sz="2000"/>
          </a:p>
          <a:p>
            <a:r>
              <a:rPr lang="en-US" sz="2800" b="1"/>
              <a:t>Social Alignment </a:t>
            </a:r>
            <a:r>
              <a:rPr lang="en-US"/>
              <a:t>= AI system pursuing goals consistent with broader goals of society </a:t>
            </a:r>
          </a:p>
          <a:p>
            <a:pPr lvl="1"/>
            <a:r>
              <a:rPr lang="en-US" sz="2000"/>
              <a:t>Takes into account </a:t>
            </a:r>
            <a:r>
              <a:rPr lang="en-US" sz="2000" b="1"/>
              <a:t>externalitie</a:t>
            </a:r>
            <a:r>
              <a:rPr lang="en-US" sz="2000"/>
              <a:t>s, the additional effects on society beyond direct goals, positive and negative</a:t>
            </a:r>
          </a:p>
          <a:p>
            <a:pPr marL="0" indent="0">
              <a:buNone/>
            </a:pPr>
            <a:endParaRPr lang="en-US"/>
          </a:p>
        </p:txBody>
      </p:sp>
      <p:sp>
        <p:nvSpPr>
          <p:cNvPr id="15" name="Slide Number Placeholder 4">
            <a:extLst>
              <a:ext uri="{FF2B5EF4-FFF2-40B4-BE49-F238E27FC236}">
                <a16:creationId xmlns:a16="http://schemas.microsoft.com/office/drawing/2014/main" id="{A063CBF3-51B9-432D-BC61-D0194F3A9529}"/>
              </a:ext>
            </a:extLst>
          </p:cNvPr>
          <p:cNvSpPr>
            <a:spLocks noGrp="1"/>
          </p:cNvSpPr>
          <p:nvPr>
            <p:ph type="sldNum" sz="quarter" idx="14"/>
          </p:nvPr>
        </p:nvSpPr>
        <p:spPr>
          <a:xfrm>
            <a:off x="10634663" y="6290433"/>
            <a:ext cx="1100137" cy="365125"/>
          </a:xfrm>
        </p:spPr>
        <p:txBody>
          <a:bodyPr anchor="ctr">
            <a:normAutofit/>
          </a:bodyPr>
          <a:lstStyle/>
          <a:p>
            <a:pPr>
              <a:spcAft>
                <a:spcPts val="600"/>
              </a:spcAft>
            </a:pPr>
            <a:fld id="{3086EA1D-707D-B54C-8FFB-433BD1A27D0B}" type="slidenum">
              <a:rPr lang="en-US" smtClean="0"/>
              <a:pPr>
                <a:spcAft>
                  <a:spcPts val="600"/>
                </a:spcAft>
              </a:pPr>
              <a:t>18</a:t>
            </a:fld>
            <a:endParaRPr lang="en-US"/>
          </a:p>
        </p:txBody>
      </p:sp>
    </p:spTree>
    <p:custDataLst>
      <p:tags r:id="rId1"/>
    </p:custDataLst>
    <p:extLst>
      <p:ext uri="{BB962C8B-B14F-4D97-AF65-F5344CB8AC3E}">
        <p14:creationId xmlns:p14="http://schemas.microsoft.com/office/powerpoint/2010/main" val="3666090097"/>
      </p:ext>
    </p:extLst>
  </p:cSld>
  <p:clrMapOvr>
    <a:masterClrMapping/>
  </p:clrMapOvr>
  <mc:AlternateContent xmlns:mc="http://schemas.openxmlformats.org/markup-compatibility/2006" xmlns:p14="http://schemas.microsoft.com/office/powerpoint/2010/main">
    <mc:Choice Requires="p14">
      <p:transition spd="slow" p14:dur="2000" advTm="48010"/>
    </mc:Choice>
    <mc:Fallback xmlns="">
      <p:transition spd="slow" advTm="480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AD2F0-B27F-E3F6-B0DB-B003FCACF138}"/>
              </a:ext>
            </a:extLst>
          </p:cNvPr>
          <p:cNvSpPr>
            <a:spLocks noGrp="1"/>
          </p:cNvSpPr>
          <p:nvPr>
            <p:ph type="title"/>
          </p:nvPr>
        </p:nvSpPr>
        <p:spPr/>
        <p:txBody>
          <a:bodyPr>
            <a:normAutofit fontScale="90000"/>
          </a:bodyPr>
          <a:lstStyle/>
          <a:p>
            <a:r>
              <a:rPr lang="en-US" sz="5400"/>
              <a:t>What are externalities?</a:t>
            </a:r>
          </a:p>
        </p:txBody>
      </p:sp>
      <p:sp>
        <p:nvSpPr>
          <p:cNvPr id="3" name="Content Placeholder 2">
            <a:extLst>
              <a:ext uri="{FF2B5EF4-FFF2-40B4-BE49-F238E27FC236}">
                <a16:creationId xmlns:a16="http://schemas.microsoft.com/office/drawing/2014/main" id="{881B38BF-2E85-3563-993F-FCC316ABEAB2}"/>
              </a:ext>
            </a:extLst>
          </p:cNvPr>
          <p:cNvSpPr>
            <a:spLocks noGrp="1"/>
          </p:cNvSpPr>
          <p:nvPr>
            <p:ph idx="1"/>
          </p:nvPr>
        </p:nvSpPr>
        <p:spPr>
          <a:xfrm>
            <a:off x="838200" y="1544595"/>
            <a:ext cx="10515600" cy="4636749"/>
          </a:xfrm>
        </p:spPr>
        <p:txBody>
          <a:bodyPr>
            <a:normAutofit/>
          </a:bodyPr>
          <a:lstStyle/>
          <a:p>
            <a:r>
              <a:rPr lang="en-US" sz="2200"/>
              <a:t>Exist when AI system affects others without their agreement and without the beneficiary compensating others for it (p. 73). </a:t>
            </a:r>
          </a:p>
          <a:p>
            <a:pPr lvl="1"/>
            <a:r>
              <a:rPr lang="en-US" sz="2000"/>
              <a:t>May affect society at large or fall disproportionately on select groups within society</a:t>
            </a:r>
          </a:p>
          <a:p>
            <a:pPr marL="457200" lvl="1" indent="0">
              <a:buNone/>
            </a:pPr>
            <a:endParaRPr lang="en-US" sz="2200"/>
          </a:p>
          <a:p>
            <a:r>
              <a:rPr lang="en-US" sz="2200"/>
              <a:t>Examples include</a:t>
            </a:r>
          </a:p>
          <a:p>
            <a:pPr lvl="1"/>
            <a:r>
              <a:rPr lang="en-US" sz="2200"/>
              <a:t>Surveillance system intrudes on privacy </a:t>
            </a:r>
          </a:p>
          <a:p>
            <a:pPr lvl="1"/>
            <a:r>
              <a:rPr lang="en-US" sz="2200"/>
              <a:t>AI systems that change labor market or displace human jobs (reduced demand &amp; wages, increased inequality in society).</a:t>
            </a:r>
          </a:p>
          <a:p>
            <a:pPr lvl="1"/>
            <a:r>
              <a:rPr lang="en-US" sz="2200"/>
              <a:t>AI manufacturing applications increase productivity/GDP</a:t>
            </a:r>
          </a:p>
          <a:p>
            <a:pPr lvl="1"/>
            <a:r>
              <a:rPr lang="en-US" sz="2200"/>
              <a:t>AI predictive analytics that results in curating or restricting information flows in  advertising or searches</a:t>
            </a:r>
          </a:p>
          <a:p>
            <a:pPr lvl="1"/>
            <a:r>
              <a:rPr lang="en-US" sz="2200"/>
              <a:t>AI utilizing training data with historical group-based inequality which reproduces and/or magnifies inequalities </a:t>
            </a:r>
          </a:p>
          <a:p>
            <a:pPr lvl="1"/>
            <a:endParaRPr lang="en-US" sz="2200"/>
          </a:p>
          <a:p>
            <a:pPr lvl="1"/>
            <a:endParaRPr lang="en-US" sz="2200"/>
          </a:p>
        </p:txBody>
      </p:sp>
    </p:spTree>
    <p:custDataLst>
      <p:tags r:id="rId1"/>
    </p:custDataLst>
    <p:extLst>
      <p:ext uri="{BB962C8B-B14F-4D97-AF65-F5344CB8AC3E}">
        <p14:creationId xmlns:p14="http://schemas.microsoft.com/office/powerpoint/2010/main" val="2618194783"/>
      </p:ext>
    </p:extLst>
  </p:cSld>
  <p:clrMapOvr>
    <a:masterClrMapping/>
  </p:clrMapOvr>
  <mc:AlternateContent xmlns:mc="http://schemas.openxmlformats.org/markup-compatibility/2006" xmlns:p14="http://schemas.microsoft.com/office/powerpoint/2010/main">
    <mc:Choice Requires="p14">
      <p:transition spd="slow" p14:dur="2000" advTm="49782"/>
    </mc:Choice>
    <mc:Fallback xmlns="">
      <p:transition spd="slow" advTm="4978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07E03-5607-C286-502F-896BDDE9B00F}"/>
              </a:ext>
            </a:extLst>
          </p:cNvPr>
          <p:cNvSpPr>
            <a:spLocks noGrp="1"/>
          </p:cNvSpPr>
          <p:nvPr>
            <p:ph type="title"/>
          </p:nvPr>
        </p:nvSpPr>
        <p:spPr/>
        <p:txBody>
          <a:bodyPr>
            <a:normAutofit/>
          </a:bodyPr>
          <a:lstStyle/>
          <a:p>
            <a:r>
              <a:rPr lang="en-US"/>
              <a:t>Problem statement</a:t>
            </a:r>
          </a:p>
        </p:txBody>
      </p:sp>
      <p:sp>
        <p:nvSpPr>
          <p:cNvPr id="3" name="Subtitle 2">
            <a:extLst>
              <a:ext uri="{FF2B5EF4-FFF2-40B4-BE49-F238E27FC236}">
                <a16:creationId xmlns:a16="http://schemas.microsoft.com/office/drawing/2014/main" id="{477BB108-E67D-2676-75B8-2D4B64BF52A1}"/>
              </a:ext>
            </a:extLst>
          </p:cNvPr>
          <p:cNvSpPr>
            <a:spLocks noGrp="1"/>
          </p:cNvSpPr>
          <p:nvPr>
            <p:ph type="body" sz="half" idx="2"/>
          </p:nvPr>
        </p:nvSpPr>
        <p:spPr>
          <a:xfrm>
            <a:off x="446314" y="1723785"/>
            <a:ext cx="11516042" cy="4121529"/>
          </a:xfrm>
        </p:spPr>
        <p:txBody>
          <a:bodyPr vert="horz" lIns="91440" tIns="45720" rIns="91440" bIns="45720" rtlCol="0" anchor="t">
            <a:normAutofit/>
          </a:bodyPr>
          <a:lstStyle/>
          <a:p>
            <a:pPr algn="ctr"/>
            <a:endParaRPr lang="en-US" sz="3200" b="1">
              <a:latin typeface="Franklin Gothic Medium Cond"/>
              <a:ea typeface="+mj-ea"/>
              <a:cs typeface="+mj-cs"/>
            </a:endParaRPr>
          </a:p>
          <a:p>
            <a:pPr algn="ctr"/>
            <a:r>
              <a:rPr lang="en-US" sz="3200" b="1" dirty="0">
                <a:latin typeface="Franklin Gothic Medium Cond"/>
                <a:ea typeface="+mj-ea"/>
                <a:cs typeface="+mj-cs"/>
              </a:rPr>
              <a:t>Analyze performance disparities in a retail organization to identify regional/operational inefficiencies, strategic misalignments, and growth opportunities that impact profitability and competitive positioning.</a:t>
            </a:r>
          </a:p>
        </p:txBody>
      </p:sp>
    </p:spTree>
    <p:custDataLst>
      <p:tags r:id="rId1"/>
    </p:custDataLst>
    <p:extLst>
      <p:ext uri="{BB962C8B-B14F-4D97-AF65-F5344CB8AC3E}">
        <p14:creationId xmlns:p14="http://schemas.microsoft.com/office/powerpoint/2010/main" val="3035040294"/>
      </p:ext>
    </p:extLst>
  </p:cSld>
  <p:clrMapOvr>
    <a:masterClrMapping/>
  </p:clrMapOvr>
  <mc:AlternateContent xmlns:mc="http://schemas.openxmlformats.org/markup-compatibility/2006" xmlns:p14="http://schemas.microsoft.com/office/powerpoint/2010/main">
    <mc:Choice Requires="p14">
      <p:transition p14:dur="0" advTm="16103"/>
    </mc:Choice>
    <mc:Fallback xmlns="">
      <p:transition advTm="16103"/>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6BD90-C59D-C5C5-7C40-5835A3D92D45}"/>
              </a:ext>
            </a:extLst>
          </p:cNvPr>
          <p:cNvSpPr>
            <a:spLocks noGrp="1"/>
          </p:cNvSpPr>
          <p:nvPr>
            <p:ph type="title"/>
          </p:nvPr>
        </p:nvSpPr>
        <p:spPr>
          <a:xfrm>
            <a:off x="630936" y="640080"/>
            <a:ext cx="4818888" cy="1481328"/>
          </a:xfrm>
        </p:spPr>
        <p:txBody>
          <a:bodyPr anchor="b">
            <a:normAutofit/>
          </a:bodyPr>
          <a:lstStyle/>
          <a:p>
            <a:r>
              <a:rPr lang="en-US" sz="5400"/>
              <a:t>Example</a:t>
            </a:r>
          </a:p>
        </p:txBody>
      </p:sp>
      <p:sp>
        <p:nvSpPr>
          <p:cNvPr id="3" name="Content Placeholder 2">
            <a:extLst>
              <a:ext uri="{FF2B5EF4-FFF2-40B4-BE49-F238E27FC236}">
                <a16:creationId xmlns:a16="http://schemas.microsoft.com/office/drawing/2014/main" id="{2811EF56-688E-9666-9040-C47E089D6818}"/>
              </a:ext>
            </a:extLst>
          </p:cNvPr>
          <p:cNvSpPr>
            <a:spLocks noGrp="1"/>
          </p:cNvSpPr>
          <p:nvPr>
            <p:ph idx="1"/>
          </p:nvPr>
        </p:nvSpPr>
        <p:spPr>
          <a:xfrm>
            <a:off x="630936" y="2121408"/>
            <a:ext cx="4818888" cy="4087368"/>
          </a:xfrm>
        </p:spPr>
        <p:txBody>
          <a:bodyPr anchor="t">
            <a:normAutofit/>
          </a:bodyPr>
          <a:lstStyle/>
          <a:p>
            <a:pPr marL="0" indent="0">
              <a:buNone/>
            </a:pPr>
            <a:r>
              <a:rPr lang="en-US" sz="2400"/>
              <a:t>AI evaluation of loan applications</a:t>
            </a:r>
          </a:p>
          <a:p>
            <a:pPr lvl="1"/>
            <a:r>
              <a:rPr lang="en-US"/>
              <a:t>Historical biases in loans is embedded in training data creating a bias that imposes an externality (cost) that disadvantages some groups and advantages others. </a:t>
            </a:r>
          </a:p>
          <a:p>
            <a:pPr marL="457200" lvl="1" indent="0">
              <a:buNone/>
            </a:pPr>
            <a:endParaRPr lang="en-US" sz="1500"/>
          </a:p>
          <a:p>
            <a:pPr marL="457200" lvl="1" indent="0">
              <a:buNone/>
            </a:pPr>
            <a:r>
              <a:rPr lang="en-US" sz="2400"/>
              <a:t>AI tool may be in direct alignment with operator goals but, due to biased training data, not aligned with broader societal goals of equal treatment. </a:t>
            </a:r>
          </a:p>
        </p:txBody>
      </p:sp>
      <p:pic>
        <p:nvPicPr>
          <p:cNvPr id="5" name="Picture 4" descr="Decorative">
            <a:extLst>
              <a:ext uri="{FF2B5EF4-FFF2-40B4-BE49-F238E27FC236}">
                <a16:creationId xmlns:a16="http://schemas.microsoft.com/office/drawing/2014/main" id="{CCAD18B6-B0D3-36F2-8808-C419DEAE7C43}"/>
              </a:ext>
            </a:extLst>
          </p:cNvPr>
          <p:cNvPicPr>
            <a:picLocks noChangeAspect="1"/>
          </p:cNvPicPr>
          <p:nvPr/>
        </p:nvPicPr>
        <p:blipFill>
          <a:blip r:embed="rId2"/>
          <a:stretch>
            <a:fillRect/>
          </a:stretch>
        </p:blipFill>
        <p:spPr>
          <a:xfrm>
            <a:off x="6099048" y="706340"/>
            <a:ext cx="5458968" cy="5445320"/>
          </a:xfrm>
          <a:prstGeom prst="rect">
            <a:avLst/>
          </a:prstGeom>
        </p:spPr>
      </p:pic>
      <p:sp>
        <p:nvSpPr>
          <p:cNvPr id="6" name="TextBox 5">
            <a:extLst>
              <a:ext uri="{FF2B5EF4-FFF2-40B4-BE49-F238E27FC236}">
                <a16:creationId xmlns:a16="http://schemas.microsoft.com/office/drawing/2014/main" id="{F37783B7-27EB-3F23-F814-669CFE096057}"/>
              </a:ext>
            </a:extLst>
          </p:cNvPr>
          <p:cNvSpPr txBox="1"/>
          <p:nvPr/>
        </p:nvSpPr>
        <p:spPr>
          <a:xfrm>
            <a:off x="7388336" y="5962555"/>
            <a:ext cx="4252165" cy="246221"/>
          </a:xfrm>
          <a:prstGeom prst="rect">
            <a:avLst/>
          </a:prstGeom>
          <a:noFill/>
        </p:spPr>
        <p:txBody>
          <a:bodyPr wrap="square" rtlCol="0">
            <a:spAutoFit/>
          </a:bodyPr>
          <a:lstStyle/>
          <a:p>
            <a:pPr algn="r"/>
            <a:r>
              <a:rPr lang="en-US" sz="1000" b="1" i="0">
                <a:solidFill>
                  <a:srgbClr val="FFFFFF"/>
                </a:solidFill>
                <a:effectLst/>
                <a:highlight>
                  <a:srgbClr val="1B1A19"/>
                </a:highlight>
                <a:latin typeface="Roboto" panose="02000000000000000000" pitchFamily="2" charset="0"/>
              </a:rPr>
              <a:t>Image Generated with Copilot Designer </a:t>
            </a:r>
            <a:r>
              <a:rPr lang="en-US" sz="1000" b="0" i="0">
                <a:solidFill>
                  <a:srgbClr val="FFFFFF"/>
                </a:solidFill>
                <a:effectLst/>
                <a:highlight>
                  <a:srgbClr val="1B1A19"/>
                </a:highlight>
                <a:latin typeface="Roboto" panose="02000000000000000000" pitchFamily="2" charset="0"/>
              </a:rPr>
              <a:t> ∙ June 6, 2024</a:t>
            </a:r>
            <a:endParaRPr lang="en-US" sz="1000"/>
          </a:p>
        </p:txBody>
      </p:sp>
    </p:spTree>
    <p:extLst>
      <p:ext uri="{BB962C8B-B14F-4D97-AF65-F5344CB8AC3E}">
        <p14:creationId xmlns:p14="http://schemas.microsoft.com/office/powerpoint/2010/main" val="4250242302"/>
      </p:ext>
    </p:extLst>
  </p:cSld>
  <p:clrMapOvr>
    <a:masterClrMapping/>
  </p:clrMapOvr>
  <mc:AlternateContent xmlns:mc="http://schemas.openxmlformats.org/markup-compatibility/2006" xmlns:p14="http://schemas.microsoft.com/office/powerpoint/2010/main">
    <mc:Choice Requires="p14">
      <p:transition spd="slow" p14:dur="2000" advTm="34769"/>
    </mc:Choice>
    <mc:Fallback xmlns="">
      <p:transition spd="slow" advTm="34769"/>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B142A-6F0D-3B7E-9E46-B03C5556E28F}"/>
              </a:ext>
            </a:extLst>
          </p:cNvPr>
          <p:cNvSpPr>
            <a:spLocks noGrp="1"/>
          </p:cNvSpPr>
          <p:nvPr>
            <p:ph type="title"/>
          </p:nvPr>
        </p:nvSpPr>
        <p:spPr>
          <a:xfrm>
            <a:off x="640080" y="325369"/>
            <a:ext cx="4368602" cy="1956841"/>
          </a:xfrm>
        </p:spPr>
        <p:txBody>
          <a:bodyPr anchor="b">
            <a:normAutofit/>
          </a:bodyPr>
          <a:lstStyle/>
          <a:p>
            <a:r>
              <a:rPr lang="en-US" sz="5400"/>
              <a:t>Example </a:t>
            </a:r>
            <a:r>
              <a:rPr lang="en-US" sz="5400">
                <a:solidFill>
                  <a:schemeClr val="bg1"/>
                </a:solidFill>
              </a:rPr>
              <a:t>2</a:t>
            </a:r>
          </a:p>
        </p:txBody>
      </p:sp>
      <p:sp>
        <p:nvSpPr>
          <p:cNvPr id="20" name="Content Placeholder 8">
            <a:extLst>
              <a:ext uri="{FF2B5EF4-FFF2-40B4-BE49-F238E27FC236}">
                <a16:creationId xmlns:a16="http://schemas.microsoft.com/office/drawing/2014/main" id="{9A1C626F-96E8-8D67-C432-7995FCB13A1D}"/>
              </a:ext>
            </a:extLst>
          </p:cNvPr>
          <p:cNvSpPr>
            <a:spLocks noGrp="1"/>
          </p:cNvSpPr>
          <p:nvPr>
            <p:ph idx="1"/>
          </p:nvPr>
        </p:nvSpPr>
        <p:spPr>
          <a:xfrm>
            <a:off x="389744" y="2450892"/>
            <a:ext cx="4493925" cy="3742675"/>
          </a:xfrm>
        </p:spPr>
        <p:txBody>
          <a:bodyPr>
            <a:normAutofit/>
          </a:bodyPr>
          <a:lstStyle/>
          <a:p>
            <a:r>
              <a:rPr lang="en-US" sz="2400"/>
              <a:t>AI applications in Farming</a:t>
            </a:r>
          </a:p>
          <a:p>
            <a:pPr lvl="1"/>
            <a:r>
              <a:rPr lang="en-US" sz="2000"/>
              <a:t>Aligns with direct goals of efficient and effective management of crops</a:t>
            </a:r>
          </a:p>
          <a:p>
            <a:pPr marL="457200" lvl="1" indent="0">
              <a:buNone/>
            </a:pPr>
            <a:endParaRPr lang="en-US" sz="2400"/>
          </a:p>
          <a:p>
            <a:pPr marL="0" indent="0">
              <a:buNone/>
            </a:pPr>
            <a:r>
              <a:rPr lang="en-US" sz="2400"/>
              <a:t>May misalign with social goals: </a:t>
            </a:r>
          </a:p>
          <a:p>
            <a:pPr lvl="1"/>
            <a:r>
              <a:rPr lang="en-US" sz="2000"/>
              <a:t>cause environmental harm through overspray of pesticides</a:t>
            </a:r>
          </a:p>
          <a:p>
            <a:pPr marL="457200" lvl="1" indent="0">
              <a:buNone/>
            </a:pPr>
            <a:endParaRPr lang="en-US" sz="2000"/>
          </a:p>
          <a:p>
            <a:pPr lvl="1"/>
            <a:r>
              <a:rPr lang="en-US" sz="2000"/>
              <a:t>increase inequality between small farmers and agri-business </a:t>
            </a:r>
          </a:p>
          <a:p>
            <a:endParaRPr lang="en-US" sz="2200"/>
          </a:p>
        </p:txBody>
      </p:sp>
      <p:pic>
        <p:nvPicPr>
          <p:cNvPr id="5" name="Content Placeholder 4" descr="Decorative">
            <a:extLst>
              <a:ext uri="{FF2B5EF4-FFF2-40B4-BE49-F238E27FC236}">
                <a16:creationId xmlns:a16="http://schemas.microsoft.com/office/drawing/2014/main" id="{B63C9429-3DB0-C96D-F76D-91883547FAC1}"/>
              </a:ext>
            </a:extLst>
          </p:cNvPr>
          <p:cNvPicPr>
            <a:picLocks noChangeAspect="1"/>
          </p:cNvPicPr>
          <p:nvPr/>
        </p:nvPicPr>
        <p:blipFill rotWithShape="1">
          <a:blip r:embed="rId2"/>
          <a:srcRect t="3293" r="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6" name="TextBox 5">
            <a:extLst>
              <a:ext uri="{FF2B5EF4-FFF2-40B4-BE49-F238E27FC236}">
                <a16:creationId xmlns:a16="http://schemas.microsoft.com/office/drawing/2014/main" id="{357E1FB5-4D04-E33F-F0A9-EE7AC44F589F}"/>
              </a:ext>
            </a:extLst>
          </p:cNvPr>
          <p:cNvSpPr txBox="1"/>
          <p:nvPr/>
        </p:nvSpPr>
        <p:spPr>
          <a:xfrm>
            <a:off x="7939835" y="6611779"/>
            <a:ext cx="4252165" cy="246221"/>
          </a:xfrm>
          <a:prstGeom prst="rect">
            <a:avLst/>
          </a:prstGeom>
          <a:noFill/>
        </p:spPr>
        <p:txBody>
          <a:bodyPr wrap="square" rtlCol="0">
            <a:spAutoFit/>
          </a:bodyPr>
          <a:lstStyle/>
          <a:p>
            <a:pPr algn="r"/>
            <a:r>
              <a:rPr lang="en-US" sz="1000" b="1" i="0">
                <a:solidFill>
                  <a:srgbClr val="FFFFFF"/>
                </a:solidFill>
                <a:effectLst/>
                <a:highlight>
                  <a:srgbClr val="1B1A19"/>
                </a:highlight>
                <a:latin typeface="Roboto" panose="02000000000000000000" pitchFamily="2" charset="0"/>
              </a:rPr>
              <a:t>Image Generated with Copilot Designer </a:t>
            </a:r>
            <a:r>
              <a:rPr lang="en-US" sz="1000" b="0" i="0">
                <a:solidFill>
                  <a:srgbClr val="FFFFFF"/>
                </a:solidFill>
                <a:effectLst/>
                <a:highlight>
                  <a:srgbClr val="1B1A19"/>
                </a:highlight>
                <a:latin typeface="Roboto" panose="02000000000000000000" pitchFamily="2" charset="0"/>
              </a:rPr>
              <a:t> ∙ June 6, 2024</a:t>
            </a:r>
            <a:endParaRPr lang="en-US" sz="1000"/>
          </a:p>
        </p:txBody>
      </p:sp>
    </p:spTree>
    <p:extLst>
      <p:ext uri="{BB962C8B-B14F-4D97-AF65-F5344CB8AC3E}">
        <p14:creationId xmlns:p14="http://schemas.microsoft.com/office/powerpoint/2010/main" val="2396541706"/>
      </p:ext>
    </p:extLst>
  </p:cSld>
  <p:clrMapOvr>
    <a:masterClrMapping/>
  </p:clrMapOvr>
  <mc:AlternateContent xmlns:mc="http://schemas.openxmlformats.org/markup-compatibility/2006" xmlns:p14="http://schemas.microsoft.com/office/powerpoint/2010/main">
    <mc:Choice Requires="p14">
      <p:transition spd="slow" p14:dur="2000" advTm="35351"/>
    </mc:Choice>
    <mc:Fallback xmlns="">
      <p:transition spd="slow" advTm="35351"/>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1ADDA-2220-8E87-6876-06E0B83CE52E}"/>
              </a:ext>
            </a:extLst>
          </p:cNvPr>
          <p:cNvSpPr>
            <a:spLocks noGrp="1"/>
          </p:cNvSpPr>
          <p:nvPr>
            <p:ph type="title"/>
          </p:nvPr>
        </p:nvSpPr>
        <p:spPr>
          <a:xfrm>
            <a:off x="841248" y="548640"/>
            <a:ext cx="3600860" cy="5431536"/>
          </a:xfrm>
        </p:spPr>
        <p:txBody>
          <a:bodyPr>
            <a:normAutofit/>
          </a:bodyPr>
          <a:lstStyle/>
          <a:p>
            <a:r>
              <a:rPr lang="en-US" sz="5400"/>
              <a:t>When is Alignment most important?</a:t>
            </a:r>
          </a:p>
        </p:txBody>
      </p:sp>
      <p:sp>
        <p:nvSpPr>
          <p:cNvPr id="3" name="Content Placeholder 2">
            <a:extLst>
              <a:ext uri="{FF2B5EF4-FFF2-40B4-BE49-F238E27FC236}">
                <a16:creationId xmlns:a16="http://schemas.microsoft.com/office/drawing/2014/main" id="{C8168D0B-4D94-71A5-9633-079E85829450}"/>
              </a:ext>
            </a:extLst>
          </p:cNvPr>
          <p:cNvSpPr>
            <a:spLocks noGrp="1"/>
          </p:cNvSpPr>
          <p:nvPr>
            <p:ph idx="1"/>
          </p:nvPr>
        </p:nvSpPr>
        <p:spPr>
          <a:xfrm>
            <a:off x="5126418" y="552091"/>
            <a:ext cx="6224335" cy="5431536"/>
          </a:xfrm>
        </p:spPr>
        <p:txBody>
          <a:bodyPr anchor="ctr">
            <a:normAutofit/>
          </a:bodyPr>
          <a:lstStyle/>
          <a:p>
            <a:pPr marL="0" indent="0">
              <a:buNone/>
            </a:pPr>
            <a:r>
              <a:rPr lang="en-US" sz="2200"/>
              <a:t>As delegation from humans to AI systems grows, AI alignment considerations become more important when:</a:t>
            </a:r>
          </a:p>
          <a:p>
            <a:pPr marL="0" indent="0">
              <a:buNone/>
            </a:pPr>
            <a:endParaRPr lang="en-US" sz="2200"/>
          </a:p>
          <a:p>
            <a:r>
              <a:rPr lang="en-US" sz="2200" b="1">
                <a:solidFill>
                  <a:schemeClr val="accent1">
                    <a:lumMod val="75000"/>
                  </a:schemeClr>
                </a:solidFill>
              </a:rPr>
              <a:t>Delegation happens more often, creating more opportunity for misalignment to cause harm</a:t>
            </a:r>
          </a:p>
          <a:p>
            <a:pPr marL="0" indent="0">
              <a:buNone/>
            </a:pPr>
            <a:endParaRPr lang="en-US" sz="2200" b="1">
              <a:solidFill>
                <a:schemeClr val="accent1">
                  <a:lumMod val="75000"/>
                </a:schemeClr>
              </a:solidFill>
            </a:endParaRPr>
          </a:p>
          <a:p>
            <a:r>
              <a:rPr lang="en-US" sz="2200" b="1">
                <a:solidFill>
                  <a:schemeClr val="accent1">
                    <a:lumMod val="75000"/>
                  </a:schemeClr>
                </a:solidFill>
              </a:rPr>
              <a:t>Involves higher stakes situations (costly or catastrophic errors)</a:t>
            </a:r>
          </a:p>
          <a:p>
            <a:pPr marL="0" indent="0">
              <a:buNone/>
            </a:pPr>
            <a:endParaRPr lang="en-US" sz="2200" b="1">
              <a:solidFill>
                <a:schemeClr val="accent1">
                  <a:lumMod val="75000"/>
                </a:schemeClr>
              </a:solidFill>
            </a:endParaRPr>
          </a:p>
          <a:p>
            <a:r>
              <a:rPr lang="en-US" sz="2200" b="1">
                <a:solidFill>
                  <a:schemeClr val="accent1">
                    <a:lumMod val="75000"/>
                  </a:schemeClr>
                </a:solidFill>
              </a:rPr>
              <a:t>In situations with less ability for oversight to catch errors early</a:t>
            </a:r>
          </a:p>
          <a:p>
            <a:endParaRPr lang="en-US" sz="2200"/>
          </a:p>
        </p:txBody>
      </p:sp>
    </p:spTree>
    <p:custDataLst>
      <p:tags r:id="rId1"/>
    </p:custDataLst>
    <p:extLst>
      <p:ext uri="{BB962C8B-B14F-4D97-AF65-F5344CB8AC3E}">
        <p14:creationId xmlns:p14="http://schemas.microsoft.com/office/powerpoint/2010/main" val="2870390396"/>
      </p:ext>
    </p:extLst>
  </p:cSld>
  <p:clrMapOvr>
    <a:masterClrMapping/>
  </p:clrMapOvr>
  <mc:AlternateContent xmlns:mc="http://schemas.openxmlformats.org/markup-compatibility/2006" xmlns:p14="http://schemas.microsoft.com/office/powerpoint/2010/main">
    <mc:Choice Requires="p14">
      <p:transition spd="slow" p14:dur="2000" advTm="64462"/>
    </mc:Choice>
    <mc:Fallback xmlns="">
      <p:transition spd="slow" advTm="6446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07E21-EED7-FDB6-C9CF-B74E23625D83}"/>
              </a:ext>
            </a:extLst>
          </p:cNvPr>
          <p:cNvSpPr>
            <a:spLocks noGrp="1"/>
          </p:cNvSpPr>
          <p:nvPr>
            <p:ph type="title"/>
          </p:nvPr>
        </p:nvSpPr>
        <p:spPr>
          <a:xfrm>
            <a:off x="572493" y="238539"/>
            <a:ext cx="11018520" cy="1434415"/>
          </a:xfrm>
        </p:spPr>
        <p:txBody>
          <a:bodyPr anchor="b">
            <a:normAutofit/>
          </a:bodyPr>
          <a:lstStyle/>
          <a:p>
            <a:r>
              <a:rPr lang="en-US" sz="5400"/>
              <a:t>Example </a:t>
            </a:r>
            <a:r>
              <a:rPr lang="en-US" sz="5400">
                <a:solidFill>
                  <a:schemeClr val="bg1"/>
                </a:solidFill>
              </a:rPr>
              <a:t>3</a:t>
            </a:r>
          </a:p>
        </p:txBody>
      </p:sp>
      <p:sp>
        <p:nvSpPr>
          <p:cNvPr id="3" name="Content Placeholder 2">
            <a:extLst>
              <a:ext uri="{FF2B5EF4-FFF2-40B4-BE49-F238E27FC236}">
                <a16:creationId xmlns:a16="http://schemas.microsoft.com/office/drawing/2014/main" id="{AF2CCDC9-E189-D394-754E-01176B9277D5}"/>
              </a:ext>
            </a:extLst>
          </p:cNvPr>
          <p:cNvSpPr>
            <a:spLocks noGrp="1"/>
          </p:cNvSpPr>
          <p:nvPr>
            <p:ph idx="1"/>
          </p:nvPr>
        </p:nvSpPr>
        <p:spPr>
          <a:xfrm>
            <a:off x="572493" y="2071316"/>
            <a:ext cx="6713552" cy="4591422"/>
          </a:xfrm>
        </p:spPr>
        <p:txBody>
          <a:bodyPr anchor="t">
            <a:normAutofit fontScale="92500" lnSpcReduction="20000"/>
          </a:bodyPr>
          <a:lstStyle/>
          <a:p>
            <a:pPr marL="0" indent="0">
              <a:buNone/>
            </a:pPr>
            <a:r>
              <a:rPr lang="en-US" sz="2400">
                <a:hlinkClick r:id="rId3"/>
              </a:rPr>
              <a:t>Algorithms of War AI for Decision-making in armed conflict</a:t>
            </a:r>
            <a:r>
              <a:rPr lang="en-US" sz="2400"/>
              <a:t> </a:t>
            </a:r>
            <a:r>
              <a:rPr lang="en-US" sz="1400"/>
              <a:t>Ruben Stewart and Georgia Hinds, October 23, 2024</a:t>
            </a:r>
          </a:p>
          <a:p>
            <a:r>
              <a:rPr lang="en-US" sz="1900"/>
              <a:t>AI Decision Support Systems (AI-DSS) use AI software to display, synthesize and/or analyze data and make recommendations or predictions to aid humans in warfare </a:t>
            </a:r>
          </a:p>
          <a:p>
            <a:pPr lvl="1"/>
            <a:r>
              <a:rPr lang="en-US" sz="1900"/>
              <a:t>Increased situational awareness potentially reducing civilian casualties</a:t>
            </a:r>
          </a:p>
          <a:p>
            <a:pPr lvl="1"/>
            <a:r>
              <a:rPr lang="en-US" sz="1900"/>
              <a:t>Faster decision-making </a:t>
            </a:r>
          </a:p>
          <a:p>
            <a:pPr lvl="1"/>
            <a:endParaRPr lang="en-US" sz="1900"/>
          </a:p>
          <a:p>
            <a:r>
              <a:rPr lang="en-US" sz="1900"/>
              <a:t>Risks:  </a:t>
            </a:r>
          </a:p>
          <a:p>
            <a:pPr lvl="1"/>
            <a:r>
              <a:rPr lang="en-US" sz="1900"/>
              <a:t>Biases in analysis that result in misclassification of potential targets of attack, Fire at incorrect targets – friendly fire, civilians, etc. </a:t>
            </a:r>
          </a:p>
          <a:p>
            <a:pPr lvl="1"/>
            <a:r>
              <a:rPr lang="en-US" sz="1900"/>
              <a:t>Security risks from hacking, use of open-source data that can be manipulated</a:t>
            </a:r>
          </a:p>
          <a:p>
            <a:pPr lvl="1"/>
            <a:r>
              <a:rPr lang="en-US" sz="1900"/>
              <a:t>Blackbox complex analysis where small errors in first algorithmic recommendation feed into higher analyzes </a:t>
            </a:r>
          </a:p>
          <a:p>
            <a:pPr lvl="1"/>
            <a:r>
              <a:rPr lang="en-US" sz="1900"/>
              <a:t>Quicker tempo of decision-making reduces human understanding of situation</a:t>
            </a:r>
          </a:p>
        </p:txBody>
      </p:sp>
      <p:pic>
        <p:nvPicPr>
          <p:cNvPr id="5" name="Picture 4" descr="Target Drone">
            <a:extLst>
              <a:ext uri="{FF2B5EF4-FFF2-40B4-BE49-F238E27FC236}">
                <a16:creationId xmlns:a16="http://schemas.microsoft.com/office/drawing/2014/main" id="{2BA74C5A-7A37-F2F8-CC8F-14ECE32AF17F}"/>
              </a:ext>
            </a:extLst>
          </p:cNvPr>
          <p:cNvPicPr>
            <a:picLocks noChangeAspect="1"/>
          </p:cNvPicPr>
          <p:nvPr/>
        </p:nvPicPr>
        <p:blipFill rotWithShape="1">
          <a:blip r:embed="rId4"/>
          <a:srcRect l="14654" r="6701" b="4"/>
          <a:stretch/>
        </p:blipFill>
        <p:spPr>
          <a:xfrm>
            <a:off x="7675658" y="2093976"/>
            <a:ext cx="3941064" cy="4096512"/>
          </a:xfrm>
          <a:prstGeom prst="rect">
            <a:avLst/>
          </a:prstGeom>
        </p:spPr>
      </p:pic>
      <p:sp>
        <p:nvSpPr>
          <p:cNvPr id="6" name="TextBox 5">
            <a:extLst>
              <a:ext uri="{FF2B5EF4-FFF2-40B4-BE49-F238E27FC236}">
                <a16:creationId xmlns:a16="http://schemas.microsoft.com/office/drawing/2014/main" id="{AD9CBE8A-6DAD-F4BB-8633-DC35943A1F1A}"/>
              </a:ext>
            </a:extLst>
          </p:cNvPr>
          <p:cNvSpPr txBox="1"/>
          <p:nvPr/>
        </p:nvSpPr>
        <p:spPr>
          <a:xfrm>
            <a:off x="7720011" y="6190488"/>
            <a:ext cx="3743325" cy="276999"/>
          </a:xfrm>
          <a:prstGeom prst="rect">
            <a:avLst/>
          </a:prstGeom>
          <a:noFill/>
        </p:spPr>
        <p:txBody>
          <a:bodyPr wrap="square" rtlCol="0">
            <a:spAutoFit/>
          </a:bodyPr>
          <a:lstStyle/>
          <a:p>
            <a:r>
              <a:rPr lang="en-US" sz="1200"/>
              <a:t>BQM-74-E Target Drone  Source: US National Archives</a:t>
            </a:r>
          </a:p>
        </p:txBody>
      </p:sp>
    </p:spTree>
    <p:custDataLst>
      <p:tags r:id="rId1"/>
    </p:custDataLst>
    <p:extLst>
      <p:ext uri="{BB962C8B-B14F-4D97-AF65-F5344CB8AC3E}">
        <p14:creationId xmlns:p14="http://schemas.microsoft.com/office/powerpoint/2010/main" val="790469898"/>
      </p:ext>
    </p:extLst>
  </p:cSld>
  <p:clrMapOvr>
    <a:masterClrMapping/>
  </p:clrMapOvr>
  <mc:AlternateContent xmlns:mc="http://schemas.openxmlformats.org/markup-compatibility/2006" xmlns:p14="http://schemas.microsoft.com/office/powerpoint/2010/main">
    <mc:Choice Requires="p14">
      <p:transition spd="slow" p14:dur="2000" advTm="105012"/>
    </mc:Choice>
    <mc:Fallback xmlns="">
      <p:transition spd="slow" advTm="10501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711AC7E4-B61B-15D1-2B15-1D7344992B4A}"/>
              </a:ext>
            </a:extLst>
          </p:cNvPr>
          <p:cNvSpPr>
            <a:spLocks noGrp="1"/>
          </p:cNvSpPr>
          <p:nvPr>
            <p:ph type="body" sz="quarter" idx="11"/>
          </p:nvPr>
        </p:nvSpPr>
        <p:spPr/>
        <p:txBody>
          <a:bodyPr/>
          <a:lstStyle/>
          <a:p>
            <a:r>
              <a:rPr lang="en-US"/>
              <a:t>GRAD 502: Week 3</a:t>
            </a:r>
          </a:p>
        </p:txBody>
      </p:sp>
      <p:sp>
        <p:nvSpPr>
          <p:cNvPr id="9" name="Text Placeholder 8">
            <a:extLst>
              <a:ext uri="{FF2B5EF4-FFF2-40B4-BE49-F238E27FC236}">
                <a16:creationId xmlns:a16="http://schemas.microsoft.com/office/drawing/2014/main" id="{0E6D5799-A0D0-78CB-BEE5-F5A570B39F12}"/>
              </a:ext>
            </a:extLst>
          </p:cNvPr>
          <p:cNvSpPr>
            <a:spLocks noGrp="1"/>
          </p:cNvSpPr>
          <p:nvPr>
            <p:ph type="body" sz="quarter" idx="10"/>
          </p:nvPr>
        </p:nvSpPr>
        <p:spPr>
          <a:xfrm>
            <a:off x="370702" y="1449003"/>
            <a:ext cx="11266713" cy="4454706"/>
          </a:xfrm>
        </p:spPr>
        <p:txBody>
          <a:bodyPr/>
          <a:lstStyle/>
          <a:p>
            <a:r>
              <a:rPr lang="en-US" sz="2400" b="1"/>
              <a:t>Team-based Project – Conceptualize and Present Idea for a specialized AI system </a:t>
            </a:r>
          </a:p>
          <a:p>
            <a:pPr marL="342900" indent="-342900">
              <a:buFont typeface="Arial" panose="020B0604020202020204" pitchFamily="34" charset="0"/>
              <a:buChar char="•"/>
            </a:pPr>
            <a:r>
              <a:rPr lang="en-US" sz="2400"/>
              <a:t>Goal: Conceptualize a domain-specific AI application and assess goal alignment</a:t>
            </a:r>
          </a:p>
          <a:p>
            <a:pPr marL="800100" lvl="1" indent="-342900">
              <a:buFont typeface="Arial" panose="020B0604020202020204" pitchFamily="34" charset="0"/>
              <a:buChar char="•"/>
            </a:pPr>
            <a:r>
              <a:rPr lang="en-US" sz="2400"/>
              <a:t>a specialized system in an area such as finance, health, education, government, manufacturing consider the challenges associated with aligning its goals of the operator and society, more broadly. </a:t>
            </a:r>
          </a:p>
          <a:p>
            <a:pPr marL="342900" indent="-342900">
              <a:buFont typeface="Arial" panose="020B0604020202020204" pitchFamily="34" charset="0"/>
              <a:buChar char="•"/>
            </a:pPr>
            <a:r>
              <a:rPr lang="en-US" sz="2400"/>
              <a:t>Two-week project</a:t>
            </a:r>
          </a:p>
          <a:p>
            <a:pPr marL="342900" indent="-342900">
              <a:buFont typeface="Arial" panose="020B0604020202020204" pitchFamily="34" charset="0"/>
              <a:buChar char="•"/>
            </a:pPr>
            <a:r>
              <a:rPr lang="en-US" sz="2400"/>
              <a:t>First drafts of a short concept paper are due mid-week.</a:t>
            </a:r>
          </a:p>
          <a:p>
            <a:pPr marL="342900" indent="-342900">
              <a:buFont typeface="Arial" panose="020B0604020202020204" pitchFamily="34" charset="0"/>
              <a:buChar char="•"/>
            </a:pPr>
            <a:r>
              <a:rPr lang="en-US" sz="2400"/>
              <a:t>You’ll provide feedback to others on their concept papers by the end of the week. </a:t>
            </a:r>
          </a:p>
          <a:p>
            <a:pPr marL="342900" indent="-342900">
              <a:buFont typeface="Arial" panose="020B0604020202020204" pitchFamily="34" charset="0"/>
              <a:buChar char="•"/>
            </a:pPr>
            <a:r>
              <a:rPr lang="en-US" sz="2400"/>
              <a:t>Next week, revise, finalize, and present your concept.</a:t>
            </a:r>
          </a:p>
          <a:p>
            <a:pPr algn="ctr"/>
            <a:r>
              <a:rPr lang="en-US" sz="3200" b="1">
                <a:solidFill>
                  <a:schemeClr val="accent1">
                    <a:lumMod val="75000"/>
                  </a:schemeClr>
                </a:solidFill>
              </a:rPr>
              <a:t>Check the Assignments Tab</a:t>
            </a:r>
          </a:p>
          <a:p>
            <a:pPr algn="ctr">
              <a:spcBef>
                <a:spcPts val="0"/>
              </a:spcBef>
            </a:pPr>
            <a:r>
              <a:rPr lang="en-US" sz="3200" b="1">
                <a:solidFill>
                  <a:schemeClr val="accent1">
                    <a:lumMod val="75000"/>
                  </a:schemeClr>
                </a:solidFill>
              </a:rPr>
              <a:t>to find the spreadsheet with your team contact list! </a:t>
            </a:r>
          </a:p>
          <a:p>
            <a:pPr marL="342900" indent="-342900">
              <a:buFont typeface="Arial" panose="020B0604020202020204" pitchFamily="34" charset="0"/>
              <a:buChar char="•"/>
            </a:pPr>
            <a:endParaRPr lang="en-US" sz="2400"/>
          </a:p>
        </p:txBody>
      </p:sp>
      <p:sp>
        <p:nvSpPr>
          <p:cNvPr id="8" name="Title 7">
            <a:extLst>
              <a:ext uri="{FF2B5EF4-FFF2-40B4-BE49-F238E27FC236}">
                <a16:creationId xmlns:a16="http://schemas.microsoft.com/office/drawing/2014/main" id="{005524DC-1482-F9E5-21DF-88DB221D5FEA}"/>
              </a:ext>
            </a:extLst>
          </p:cNvPr>
          <p:cNvSpPr>
            <a:spLocks noGrp="1"/>
          </p:cNvSpPr>
          <p:nvPr>
            <p:ph type="title"/>
          </p:nvPr>
        </p:nvSpPr>
        <p:spPr/>
        <p:txBody>
          <a:bodyPr>
            <a:normAutofit fontScale="90000"/>
          </a:bodyPr>
          <a:lstStyle/>
          <a:p>
            <a:r>
              <a:rPr lang="en-US"/>
              <a:t>The Weeks Ahead</a:t>
            </a:r>
          </a:p>
        </p:txBody>
      </p:sp>
      <p:sp>
        <p:nvSpPr>
          <p:cNvPr id="4" name="Slide Number Placeholder 3">
            <a:extLst>
              <a:ext uri="{FF2B5EF4-FFF2-40B4-BE49-F238E27FC236}">
                <a16:creationId xmlns:a16="http://schemas.microsoft.com/office/drawing/2014/main" id="{7C6B067D-847C-CFAE-D84D-04277F94B945}"/>
              </a:ext>
            </a:extLst>
          </p:cNvPr>
          <p:cNvSpPr>
            <a:spLocks noGrp="1"/>
          </p:cNvSpPr>
          <p:nvPr>
            <p:ph type="sldNum" sz="quarter" idx="12"/>
          </p:nvPr>
        </p:nvSpPr>
        <p:spPr/>
        <p:txBody>
          <a:bodyPr/>
          <a:lstStyle/>
          <a:p>
            <a:fld id="{730B7456-B676-4523-B458-EE00B4543EF3}" type="slidenum">
              <a:rPr lang="en-US" smtClean="0"/>
              <a:t>24</a:t>
            </a:fld>
            <a:endParaRPr lang="en-US"/>
          </a:p>
        </p:txBody>
      </p:sp>
    </p:spTree>
    <p:custDataLst>
      <p:tags r:id="rId1"/>
    </p:custDataLst>
    <p:extLst>
      <p:ext uri="{BB962C8B-B14F-4D97-AF65-F5344CB8AC3E}">
        <p14:creationId xmlns:p14="http://schemas.microsoft.com/office/powerpoint/2010/main" val="344562826"/>
      </p:ext>
    </p:extLst>
  </p:cSld>
  <p:clrMapOvr>
    <a:masterClrMapping/>
  </p:clrMapOvr>
  <mc:AlternateContent xmlns:mc="http://schemas.openxmlformats.org/markup-compatibility/2006" xmlns:p14="http://schemas.microsoft.com/office/powerpoint/2010/main">
    <mc:Choice Requires="p14">
      <p:transition spd="slow" p14:dur="2000" advTm="71419"/>
    </mc:Choice>
    <mc:Fallback xmlns="">
      <p:transition spd="slow" advTm="7141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D6B44-2724-7B73-C6C6-DE49A93CC0CB}"/>
              </a:ext>
            </a:extLst>
          </p:cNvPr>
          <p:cNvSpPr>
            <a:spLocks noGrp="1"/>
          </p:cNvSpPr>
          <p:nvPr>
            <p:ph type="title"/>
          </p:nvPr>
        </p:nvSpPr>
        <p:spPr>
          <a:xfrm>
            <a:off x="236170" y="191268"/>
            <a:ext cx="4850429" cy="1286306"/>
          </a:xfrm>
        </p:spPr>
        <p:txBody>
          <a:bodyPr anchor="b">
            <a:normAutofit fontScale="90000"/>
          </a:bodyPr>
          <a:lstStyle/>
          <a:p>
            <a:r>
              <a:rPr lang="en-US"/>
              <a:t>Section 3</a:t>
            </a:r>
            <a:br>
              <a:rPr lang="en-US"/>
            </a:br>
            <a:r>
              <a:rPr lang="en-US"/>
              <a:t>Addressing  Social Alignment Problems</a:t>
            </a:r>
          </a:p>
        </p:txBody>
      </p:sp>
      <p:pic>
        <p:nvPicPr>
          <p:cNvPr id="11" name="Picture 10" descr="Puzzle pieces">
            <a:extLst>
              <a:ext uri="{FF2B5EF4-FFF2-40B4-BE49-F238E27FC236}">
                <a16:creationId xmlns:a16="http://schemas.microsoft.com/office/drawing/2014/main" id="{B05138C3-6C05-9BF2-EE05-360AC3BDB766}"/>
              </a:ext>
            </a:extLst>
          </p:cNvPr>
          <p:cNvPicPr>
            <a:picLocks noChangeAspect="1"/>
          </p:cNvPicPr>
          <p:nvPr/>
        </p:nvPicPr>
        <p:blipFill rotWithShape="1">
          <a:blip r:embed="rId3"/>
          <a:srcRect l="22058" r="14442" b="2"/>
          <a:stretch/>
        </p:blipFill>
        <p:spPr>
          <a:xfrm>
            <a:off x="5610385" y="-34463"/>
            <a:ext cx="6581614" cy="6892463"/>
          </a:xfrm>
          <a:prstGeom prst="rect">
            <a:avLst/>
          </a:prstGeom>
          <a:noFill/>
          <a:ln>
            <a:noFill/>
          </a:ln>
        </p:spPr>
      </p:pic>
      <p:sp>
        <p:nvSpPr>
          <p:cNvPr id="3" name="Content Placeholder 2">
            <a:extLst>
              <a:ext uri="{FF2B5EF4-FFF2-40B4-BE49-F238E27FC236}">
                <a16:creationId xmlns:a16="http://schemas.microsoft.com/office/drawing/2014/main" id="{65EBE11B-E5C2-2869-1B43-F1579136EBDF}"/>
              </a:ext>
            </a:extLst>
          </p:cNvPr>
          <p:cNvSpPr>
            <a:spLocks noGrp="1"/>
          </p:cNvSpPr>
          <p:nvPr>
            <p:ph type="body" sz="half" idx="2"/>
          </p:nvPr>
        </p:nvSpPr>
        <p:spPr>
          <a:xfrm>
            <a:off x="14157" y="1463359"/>
            <a:ext cx="5513933" cy="5190833"/>
          </a:xfrm>
        </p:spPr>
        <p:txBody>
          <a:bodyPr>
            <a:normAutofit fontScale="92500"/>
          </a:bodyPr>
          <a:lstStyle/>
          <a:p>
            <a:pPr marL="0" indent="0">
              <a:buNone/>
            </a:pPr>
            <a:endParaRPr lang="en-US" sz="1500"/>
          </a:p>
          <a:p>
            <a:pPr marL="0" indent="0" algn="ctr">
              <a:lnSpc>
                <a:spcPct val="114000"/>
              </a:lnSpc>
              <a:buNone/>
            </a:pPr>
            <a:r>
              <a:rPr lang="en-US" sz="2800" b="0" i="1" u="none" strike="noStrike" baseline="0"/>
              <a:t>The </a:t>
            </a:r>
            <a:r>
              <a:rPr lang="en-US" sz="2800" b="1" i="1" u="sng" strike="noStrike" baseline="0"/>
              <a:t>key difference </a:t>
            </a:r>
            <a:r>
              <a:rPr lang="en-US" sz="2800" b="0" i="1" u="none" strike="noStrike" baseline="0"/>
              <a:t>between </a:t>
            </a:r>
            <a:r>
              <a:rPr lang="en-US" sz="2800" b="1" i="1" u="sng" strike="noStrike" baseline="0"/>
              <a:t>direct alignment </a:t>
            </a:r>
            <a:r>
              <a:rPr lang="en-US" sz="2800" b="0" i="1" u="none" strike="noStrike" baseline="0"/>
              <a:t>and </a:t>
            </a:r>
            <a:r>
              <a:rPr lang="en-US" sz="2800" b="1" i="1" u="sng" strike="noStrike" baseline="0"/>
              <a:t>social alignment</a:t>
            </a:r>
            <a:r>
              <a:rPr lang="en-US" sz="2800" b="0" i="1" u="sng" strike="noStrike" baseline="0"/>
              <a:t> </a:t>
            </a:r>
            <a:r>
              <a:rPr lang="en-US" sz="2800" b="0" i="1" u="none" strike="noStrike" baseline="0"/>
              <a:t>“is that the first step, determining the goal, no longer involves a single principal who is operating the system, but instead the broader goals of others in society who would be impacted by the AI system. This is what makes the social alignment of AI a central theme of </a:t>
            </a:r>
            <a:r>
              <a:rPr lang="en-US" sz="2800" b="1" i="1" u="none" strike="noStrike" baseline="0"/>
              <a:t>AI governance</a:t>
            </a:r>
            <a:r>
              <a:rPr lang="en-US" sz="2800" b="0" i="1" u="none" strike="noStrike" baseline="0"/>
              <a:t>.”</a:t>
            </a:r>
          </a:p>
          <a:p>
            <a:pPr marL="0" indent="0">
              <a:buNone/>
            </a:pPr>
            <a:endParaRPr lang="en-US" sz="1500"/>
          </a:p>
          <a:p>
            <a:pPr marL="0" indent="0">
              <a:buNone/>
            </a:pPr>
            <a:endParaRPr lang="en-US" sz="1500"/>
          </a:p>
        </p:txBody>
      </p:sp>
      <p:sp>
        <p:nvSpPr>
          <p:cNvPr id="12" name="Slide Number Placeholder 4">
            <a:extLst>
              <a:ext uri="{FF2B5EF4-FFF2-40B4-BE49-F238E27FC236}">
                <a16:creationId xmlns:a16="http://schemas.microsoft.com/office/drawing/2014/main" id="{985E1B52-A00A-0103-E52E-F3E3F986AA27}"/>
              </a:ext>
            </a:extLst>
          </p:cNvPr>
          <p:cNvSpPr>
            <a:spLocks noGrp="1"/>
          </p:cNvSpPr>
          <p:nvPr>
            <p:ph type="sldNum" sz="quarter" idx="12"/>
          </p:nvPr>
        </p:nvSpPr>
        <p:spPr>
          <a:xfrm>
            <a:off x="10634663" y="6290433"/>
            <a:ext cx="1100137" cy="365125"/>
          </a:xfrm>
        </p:spPr>
        <p:txBody>
          <a:bodyPr/>
          <a:lstStyle/>
          <a:p>
            <a:pPr>
              <a:spcAft>
                <a:spcPts val="600"/>
              </a:spcAft>
            </a:pPr>
            <a:fld id="{3086EA1D-707D-B54C-8FFB-433BD1A27D0B}" type="slidenum">
              <a:rPr lang="en-US" smtClean="0"/>
              <a:pPr>
                <a:spcAft>
                  <a:spcPts val="600"/>
                </a:spcAft>
              </a:pPr>
              <a:t>25</a:t>
            </a:fld>
            <a:endParaRPr lang="en-US"/>
          </a:p>
        </p:txBody>
      </p:sp>
      <p:sp>
        <p:nvSpPr>
          <p:cNvPr id="14" name="Speech Bubble: Oval 13">
            <a:extLst>
              <a:ext uri="{FF2B5EF4-FFF2-40B4-BE49-F238E27FC236}">
                <a16:creationId xmlns:a16="http://schemas.microsoft.com/office/drawing/2014/main" id="{83A782DC-40A5-8BF7-C7FD-0B9A9E0CE3E7}"/>
              </a:ext>
            </a:extLst>
          </p:cNvPr>
          <p:cNvSpPr/>
          <p:nvPr/>
        </p:nvSpPr>
        <p:spPr>
          <a:xfrm>
            <a:off x="6087319" y="202442"/>
            <a:ext cx="6104680" cy="4373770"/>
          </a:xfrm>
          <a:prstGeom prst="wedgeEllipseCallout">
            <a:avLst>
              <a:gd name="adj1" fmla="val -63197"/>
              <a:gd name="adj2" fmla="val 87358"/>
            </a:avLst>
          </a:prstGeom>
          <a:solidFill>
            <a:srgbClr val="B5C9D2">
              <a:alpha val="8900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b="1">
                <a:ln w="0"/>
                <a:solidFill>
                  <a:srgbClr val="CC8D00"/>
                </a:solidFill>
                <a:effectLst>
                  <a:outerShdw blurRad="38100" dist="25400" dir="5400000" algn="ctr" rotWithShape="0">
                    <a:srgbClr val="6E747A">
                      <a:alpha val="43000"/>
                    </a:srgbClr>
                  </a:outerShdw>
                </a:effectLst>
              </a:rPr>
              <a:t>AI Governance = policies, regulations, or laws that shape the development and use of AI.  </a:t>
            </a:r>
          </a:p>
          <a:p>
            <a:pPr algn="ctr"/>
            <a:endParaRPr lang="en-US" sz="2800" b="1">
              <a:ln w="0"/>
              <a:solidFill>
                <a:srgbClr val="CC8D00"/>
              </a:solidFill>
              <a:effectLst>
                <a:outerShdw blurRad="38100" dist="25400" dir="5400000" algn="ctr" rotWithShape="0">
                  <a:srgbClr val="6E747A">
                    <a:alpha val="43000"/>
                  </a:srgbClr>
                </a:outerShdw>
              </a:effectLst>
            </a:endParaRPr>
          </a:p>
          <a:p>
            <a:pPr algn="ctr"/>
            <a:r>
              <a:rPr lang="en-US" sz="2800" b="1">
                <a:ln w="0"/>
                <a:solidFill>
                  <a:srgbClr val="CC8D00"/>
                </a:solidFill>
                <a:effectLst>
                  <a:outerShdw blurRad="38100" dist="25400" dir="5400000" algn="ctr" rotWithShape="0">
                    <a:srgbClr val="6E747A">
                      <a:alpha val="43000"/>
                    </a:srgbClr>
                  </a:outerShdw>
                </a:effectLst>
              </a:rPr>
              <a:t>Developed by:</a:t>
            </a:r>
          </a:p>
          <a:p>
            <a:pPr algn="ctr"/>
            <a:r>
              <a:rPr lang="en-US" sz="2800" b="1">
                <a:ln w="0"/>
                <a:solidFill>
                  <a:srgbClr val="CC8D00"/>
                </a:solidFill>
                <a:effectLst>
                  <a:outerShdw blurRad="38100" dist="25400" dir="5400000" algn="ctr" rotWithShape="0">
                    <a:srgbClr val="6E747A">
                      <a:alpha val="43000"/>
                    </a:srgbClr>
                  </a:outerShdw>
                </a:effectLst>
              </a:rPr>
              <a:t>Firms, Organizations, Industries, Governments  </a:t>
            </a:r>
          </a:p>
        </p:txBody>
      </p:sp>
    </p:spTree>
    <p:custDataLst>
      <p:tags r:id="rId1"/>
    </p:custDataLst>
    <p:extLst>
      <p:ext uri="{BB962C8B-B14F-4D97-AF65-F5344CB8AC3E}">
        <p14:creationId xmlns:p14="http://schemas.microsoft.com/office/powerpoint/2010/main" val="1787866221"/>
      </p:ext>
    </p:extLst>
  </p:cSld>
  <p:clrMapOvr>
    <a:masterClrMapping/>
  </p:clrMapOvr>
  <mc:AlternateContent xmlns:mc="http://schemas.openxmlformats.org/markup-compatibility/2006" xmlns:p14="http://schemas.microsoft.com/office/powerpoint/2010/main">
    <mc:Choice Requires="p14">
      <p:transition spd="slow" p14:dur="2000" advTm="50114"/>
    </mc:Choice>
    <mc:Fallback xmlns="">
      <p:transition spd="slow" advTm="5011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4" grpId="0" animBg="1"/>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2EED7-4816-63B5-1C14-07341161BCCF}"/>
              </a:ext>
            </a:extLst>
          </p:cNvPr>
          <p:cNvSpPr>
            <a:spLocks noGrp="1"/>
          </p:cNvSpPr>
          <p:nvPr>
            <p:ph type="title"/>
          </p:nvPr>
        </p:nvSpPr>
        <p:spPr>
          <a:xfrm>
            <a:off x="504825" y="548640"/>
            <a:ext cx="4114799" cy="5431536"/>
          </a:xfrm>
        </p:spPr>
        <p:txBody>
          <a:bodyPr>
            <a:normAutofit/>
          </a:bodyPr>
          <a:lstStyle/>
          <a:p>
            <a:pPr algn="ctr"/>
            <a:r>
              <a:rPr lang="en-US" sz="5400"/>
              <a:t>“Ideal Social Alignment “</a:t>
            </a:r>
            <a:br>
              <a:rPr lang="en-US" sz="5400"/>
            </a:br>
            <a:br>
              <a:rPr lang="en-US" sz="5400"/>
            </a:br>
            <a:r>
              <a:rPr lang="en-US" sz="5400"/>
              <a:t>A Conceptual Benchmark for AI</a:t>
            </a:r>
            <a:br>
              <a:rPr lang="en-US" sz="5400"/>
            </a:br>
            <a:endParaRPr lang="en-US" sz="5400"/>
          </a:p>
        </p:txBody>
      </p:sp>
      <p:sp>
        <p:nvSpPr>
          <p:cNvPr id="3" name="Content Placeholder 2">
            <a:extLst>
              <a:ext uri="{FF2B5EF4-FFF2-40B4-BE49-F238E27FC236}">
                <a16:creationId xmlns:a16="http://schemas.microsoft.com/office/drawing/2014/main" id="{7AF8259E-B687-A97C-20D4-0391019A11A4}"/>
              </a:ext>
            </a:extLst>
          </p:cNvPr>
          <p:cNvSpPr>
            <a:spLocks noGrp="1"/>
          </p:cNvSpPr>
          <p:nvPr>
            <p:ph idx="1"/>
          </p:nvPr>
        </p:nvSpPr>
        <p:spPr>
          <a:xfrm>
            <a:off x="5126418" y="552091"/>
            <a:ext cx="6847279" cy="6034060"/>
          </a:xfrm>
        </p:spPr>
        <p:txBody>
          <a:bodyPr anchor="ctr">
            <a:normAutofit/>
          </a:bodyPr>
          <a:lstStyle/>
          <a:p>
            <a:r>
              <a:rPr lang="en-US" sz="2400">
                <a:solidFill>
                  <a:schemeClr val="accent1">
                    <a:lumMod val="75000"/>
                  </a:schemeClr>
                </a:solidFill>
              </a:rPr>
              <a:t>Concept of </a:t>
            </a:r>
            <a:r>
              <a:rPr lang="en-US" sz="2400" b="1">
                <a:solidFill>
                  <a:schemeClr val="accent1">
                    <a:lumMod val="75000"/>
                  </a:schemeClr>
                </a:solidFill>
              </a:rPr>
              <a:t>“Ideal Social Alignment” </a:t>
            </a:r>
            <a:r>
              <a:rPr lang="en-US" sz="2400">
                <a:solidFill>
                  <a:schemeClr val="accent1">
                    <a:lumMod val="75000"/>
                  </a:schemeClr>
                </a:solidFill>
              </a:rPr>
              <a:t>is rooted in concepts of welfare economics to maximize overall societal utility.</a:t>
            </a:r>
          </a:p>
          <a:p>
            <a:pPr marL="0" indent="0">
              <a:buNone/>
            </a:pPr>
            <a:endParaRPr lang="en-US" sz="2400">
              <a:solidFill>
                <a:schemeClr val="accent1">
                  <a:lumMod val="75000"/>
                </a:schemeClr>
              </a:solidFill>
            </a:endParaRPr>
          </a:p>
          <a:p>
            <a:pPr lvl="1"/>
            <a:r>
              <a:rPr lang="en-US" sz="2000"/>
              <a:t>Considers good of society as a whole and incorporates all externalities. </a:t>
            </a:r>
          </a:p>
          <a:p>
            <a:pPr lvl="1"/>
            <a:endParaRPr lang="en-US" sz="2000"/>
          </a:p>
          <a:p>
            <a:pPr lvl="1"/>
            <a:r>
              <a:rPr lang="en-US" sz="2000" b="1" u="sng"/>
              <a:t>Unattainable in practice</a:t>
            </a:r>
            <a:r>
              <a:rPr lang="en-US" sz="2000" b="1"/>
              <a:t>, </a:t>
            </a:r>
            <a:r>
              <a:rPr lang="en-US" sz="2000"/>
              <a:t>due to inability to clearly map out the universe of social preferences in complex societies.</a:t>
            </a:r>
          </a:p>
          <a:p>
            <a:pPr lvl="1"/>
            <a:endParaRPr lang="en-US" sz="2000"/>
          </a:p>
          <a:p>
            <a:pPr lvl="1"/>
            <a:r>
              <a:rPr lang="en-US" sz="2000"/>
              <a:t>However – can map out </a:t>
            </a:r>
            <a:r>
              <a:rPr lang="en-US" sz="2000" u="sng"/>
              <a:t>partial ordering of social preferences</a:t>
            </a:r>
            <a:r>
              <a:rPr lang="en-US" sz="2000"/>
              <a:t>, to use in guiding AI design, when such preferences are clear and unified.</a:t>
            </a:r>
          </a:p>
          <a:p>
            <a:pPr marL="457200" lvl="1" indent="0">
              <a:buNone/>
            </a:pPr>
            <a:endParaRPr lang="en-US" sz="2000"/>
          </a:p>
        </p:txBody>
      </p:sp>
    </p:spTree>
    <p:custDataLst>
      <p:tags r:id="rId1"/>
    </p:custDataLst>
    <p:extLst>
      <p:ext uri="{BB962C8B-B14F-4D97-AF65-F5344CB8AC3E}">
        <p14:creationId xmlns:p14="http://schemas.microsoft.com/office/powerpoint/2010/main" val="932748493"/>
      </p:ext>
    </p:extLst>
  </p:cSld>
  <p:clrMapOvr>
    <a:masterClrMapping/>
  </p:clrMapOvr>
  <mc:AlternateContent xmlns:mc="http://schemas.openxmlformats.org/markup-compatibility/2006" xmlns:p14="http://schemas.microsoft.com/office/powerpoint/2010/main">
    <mc:Choice Requires="p14">
      <p:transition spd="slow" p14:dur="2000" advTm="76734"/>
    </mc:Choice>
    <mc:Fallback xmlns="">
      <p:transition spd="slow" advTm="7673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ACC11-7AD2-6BCA-E5B3-B68AAD7753DA}"/>
              </a:ext>
            </a:extLst>
          </p:cNvPr>
          <p:cNvSpPr>
            <a:spLocks noGrp="1"/>
          </p:cNvSpPr>
          <p:nvPr>
            <p:ph type="title"/>
          </p:nvPr>
        </p:nvSpPr>
        <p:spPr/>
        <p:txBody>
          <a:bodyPr>
            <a:normAutofit fontScale="90000"/>
          </a:bodyPr>
          <a:lstStyle/>
          <a:p>
            <a:br>
              <a:rPr lang="en-US" sz="4200"/>
            </a:br>
            <a:r>
              <a:rPr lang="en-US" sz="4200"/>
              <a:t>Societal Disagreement and partial social preferences</a:t>
            </a:r>
          </a:p>
        </p:txBody>
      </p:sp>
      <p:sp>
        <p:nvSpPr>
          <p:cNvPr id="4" name="Rectangle 3" descr="emphasis">
            <a:extLst>
              <a:ext uri="{FF2B5EF4-FFF2-40B4-BE49-F238E27FC236}">
                <a16:creationId xmlns:a16="http://schemas.microsoft.com/office/drawing/2014/main" id="{CA63501E-E728-188A-3A71-48D91175AEAA}"/>
              </a:ext>
            </a:extLst>
          </p:cNvPr>
          <p:cNvSpPr/>
          <p:nvPr/>
        </p:nvSpPr>
        <p:spPr>
          <a:xfrm>
            <a:off x="679622" y="4423719"/>
            <a:ext cx="10861589" cy="2049277"/>
          </a:xfrm>
          <a:prstGeom prst="rect">
            <a:avLst/>
          </a:prstGeom>
          <a:solidFill>
            <a:schemeClr val="accent3">
              <a:lumMod val="60000"/>
              <a:lumOff val="40000"/>
            </a:schemeClr>
          </a:solidFill>
          <a:ln w="381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ADDEF0-9E50-E58C-E633-FEBD048C53D2}"/>
              </a:ext>
            </a:extLst>
          </p:cNvPr>
          <p:cNvSpPr>
            <a:spLocks noGrp="1"/>
          </p:cNvSpPr>
          <p:nvPr>
            <p:ph idx="1"/>
          </p:nvPr>
        </p:nvSpPr>
        <p:spPr>
          <a:xfrm>
            <a:off x="838200" y="1396314"/>
            <a:ext cx="10515600" cy="4785030"/>
          </a:xfrm>
        </p:spPr>
        <p:txBody>
          <a:bodyPr>
            <a:normAutofit lnSpcReduction="10000"/>
          </a:bodyPr>
          <a:lstStyle/>
          <a:p>
            <a:r>
              <a:rPr lang="en-US" sz="2000"/>
              <a:t>Social alignment of AI systems can focus on areas where preferences over outcomes have near-universal agreement </a:t>
            </a:r>
          </a:p>
          <a:p>
            <a:pPr lvl="1"/>
            <a:r>
              <a:rPr lang="en-US" sz="2000"/>
              <a:t>Generally agree there is a right to privacy</a:t>
            </a:r>
          </a:p>
          <a:p>
            <a:pPr lvl="1"/>
            <a:r>
              <a:rPr lang="en-US" sz="2000"/>
              <a:t>Generally desirable to save lives</a:t>
            </a:r>
          </a:p>
          <a:p>
            <a:pPr lvl="1"/>
            <a:r>
              <a:rPr lang="en-US" sz="2000"/>
              <a:t>Generally desirable to refrain from discrimination </a:t>
            </a:r>
          </a:p>
          <a:p>
            <a:pPr lvl="1"/>
            <a:r>
              <a:rPr lang="en-US" sz="2000"/>
              <a:t>Generally agree fraud or misrepresentation for gain is wrong</a:t>
            </a:r>
          </a:p>
          <a:p>
            <a:r>
              <a:rPr lang="en-US" sz="2000"/>
              <a:t>Many areas may still be contentious due to mixed views or unclear boundaries</a:t>
            </a:r>
          </a:p>
          <a:p>
            <a:r>
              <a:rPr lang="en-US"/>
              <a:t>Goal is to map </a:t>
            </a:r>
            <a:r>
              <a:rPr lang="en-US" sz="2000"/>
              <a:t>partial social preferences – areas of most agreement – when designing AI systems</a:t>
            </a:r>
          </a:p>
          <a:p>
            <a:pPr marL="0" indent="0">
              <a:buNone/>
            </a:pPr>
            <a:endParaRPr lang="en-US" sz="2000"/>
          </a:p>
          <a:p>
            <a:pPr marL="0" indent="0" algn="ctr">
              <a:buNone/>
            </a:pPr>
            <a:r>
              <a:rPr lang="en-US" sz="2800" b="1">
                <a:solidFill>
                  <a:schemeClr val="bg1"/>
                </a:solidFill>
              </a:rPr>
              <a:t>A fundamental goal of </a:t>
            </a:r>
            <a:r>
              <a:rPr lang="en-US" sz="2800" b="1" u="sng">
                <a:solidFill>
                  <a:schemeClr val="bg1"/>
                </a:solidFill>
              </a:rPr>
              <a:t>governance</a:t>
            </a:r>
            <a:r>
              <a:rPr lang="en-US" sz="2800" b="1">
                <a:solidFill>
                  <a:schemeClr val="bg1"/>
                </a:solidFill>
              </a:rPr>
              <a:t> is to resolve conflicts in contentious areas, determine how to establish social preferences, and how to establish norms (or rules) that encapsulate the preferences.  </a:t>
            </a:r>
          </a:p>
        </p:txBody>
      </p:sp>
    </p:spTree>
    <p:custDataLst>
      <p:tags r:id="rId1"/>
    </p:custDataLst>
    <p:extLst>
      <p:ext uri="{BB962C8B-B14F-4D97-AF65-F5344CB8AC3E}">
        <p14:creationId xmlns:p14="http://schemas.microsoft.com/office/powerpoint/2010/main" val="1363357115"/>
      </p:ext>
    </p:extLst>
  </p:cSld>
  <p:clrMapOvr>
    <a:masterClrMapping/>
  </p:clrMapOvr>
  <mc:AlternateContent xmlns:mc="http://schemas.openxmlformats.org/markup-compatibility/2006" xmlns:p14="http://schemas.microsoft.com/office/powerpoint/2010/main">
    <mc:Choice Requires="p14">
      <p:transition spd="slow" p14:dur="2000" advTm="127685"/>
    </mc:Choice>
    <mc:Fallback xmlns="">
      <p:transition spd="slow" advTm="12768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51123-D1D9-F603-25B2-5B45956DFFE0}"/>
              </a:ext>
            </a:extLst>
          </p:cNvPr>
          <p:cNvSpPr>
            <a:spLocks noGrp="1"/>
          </p:cNvSpPr>
          <p:nvPr>
            <p:ph type="title"/>
          </p:nvPr>
        </p:nvSpPr>
        <p:spPr/>
        <p:txBody>
          <a:bodyPr>
            <a:normAutofit fontScale="90000"/>
          </a:bodyPr>
          <a:lstStyle/>
          <a:p>
            <a:r>
              <a:rPr lang="en-US"/>
              <a:t>Implementation of Social Alignment </a:t>
            </a:r>
          </a:p>
        </p:txBody>
      </p:sp>
      <p:sp>
        <p:nvSpPr>
          <p:cNvPr id="3" name="Content Placeholder 2">
            <a:extLst>
              <a:ext uri="{FF2B5EF4-FFF2-40B4-BE49-F238E27FC236}">
                <a16:creationId xmlns:a16="http://schemas.microsoft.com/office/drawing/2014/main" id="{B7615823-A121-DD60-D6CC-B358B0AC9230}"/>
              </a:ext>
            </a:extLst>
          </p:cNvPr>
          <p:cNvSpPr>
            <a:spLocks noGrp="1"/>
          </p:cNvSpPr>
          <p:nvPr>
            <p:ph idx="1"/>
          </p:nvPr>
        </p:nvSpPr>
        <p:spPr/>
        <p:txBody>
          <a:bodyPr>
            <a:normAutofit/>
          </a:bodyPr>
          <a:lstStyle/>
          <a:p>
            <a:endParaRPr lang="en-US"/>
          </a:p>
          <a:p>
            <a:r>
              <a:rPr lang="en-US" b="1">
                <a:solidFill>
                  <a:schemeClr val="accent3"/>
                </a:solidFill>
              </a:rPr>
              <a:t>Impact Assessments </a:t>
            </a:r>
          </a:p>
          <a:p>
            <a:pPr lvl="1"/>
            <a:r>
              <a:rPr lang="en-US"/>
              <a:t>Increasingly common, both as formal and informal tools to identify potential externalities</a:t>
            </a:r>
          </a:p>
          <a:p>
            <a:pPr marL="457200" lvl="1" indent="0">
              <a:buNone/>
            </a:pPr>
            <a:endParaRPr lang="en-US"/>
          </a:p>
          <a:p>
            <a:r>
              <a:rPr lang="en-US" b="1">
                <a:solidFill>
                  <a:schemeClr val="accent3"/>
                </a:solidFill>
              </a:rPr>
              <a:t>Social Norms </a:t>
            </a:r>
          </a:p>
          <a:p>
            <a:pPr lvl="1"/>
            <a:r>
              <a:rPr lang="en-US"/>
              <a:t>Drives behavior of developers, operators through shared sense of community values and preferences.  Creates a “default” level of social alignment. </a:t>
            </a:r>
          </a:p>
          <a:p>
            <a:pPr lvl="1"/>
            <a:r>
              <a:rPr lang="en-US"/>
              <a:t>Problem – not all internalize prevailing social norms and norms can change or erode</a:t>
            </a:r>
          </a:p>
          <a:p>
            <a:pPr lvl="1"/>
            <a:endParaRPr lang="en-US"/>
          </a:p>
          <a:p>
            <a:r>
              <a:rPr lang="en-US" b="1">
                <a:solidFill>
                  <a:schemeClr val="accent3"/>
                </a:solidFill>
              </a:rPr>
              <a:t>Formal Laws and Regulations: AI Governance</a:t>
            </a:r>
          </a:p>
          <a:p>
            <a:pPr lvl="1"/>
            <a:r>
              <a:rPr lang="en-US"/>
              <a:t>Levels of policy – company to government</a:t>
            </a:r>
          </a:p>
          <a:p>
            <a:pPr lvl="1"/>
            <a:r>
              <a:rPr lang="en-US"/>
              <a:t>Prohibitions and mandates – for things too harmful for society to allow</a:t>
            </a:r>
          </a:p>
          <a:p>
            <a:pPr lvl="1"/>
            <a:r>
              <a:rPr lang="en-US"/>
              <a:t>Taxes and subsidies  - can transfer revenue to those harmed</a:t>
            </a:r>
          </a:p>
        </p:txBody>
      </p:sp>
    </p:spTree>
    <p:custDataLst>
      <p:tags r:id="rId1"/>
    </p:custDataLst>
    <p:extLst>
      <p:ext uri="{BB962C8B-B14F-4D97-AF65-F5344CB8AC3E}">
        <p14:creationId xmlns:p14="http://schemas.microsoft.com/office/powerpoint/2010/main" val="1119801829"/>
      </p:ext>
    </p:extLst>
  </p:cSld>
  <p:clrMapOvr>
    <a:masterClrMapping/>
  </p:clrMapOvr>
  <mc:AlternateContent xmlns:mc="http://schemas.openxmlformats.org/markup-compatibility/2006" xmlns:p14="http://schemas.microsoft.com/office/powerpoint/2010/main">
    <mc:Choice Requires="p14">
      <p:transition spd="slow" p14:dur="2000" advTm="141546"/>
    </mc:Choice>
    <mc:Fallback xmlns="">
      <p:transition spd="slow" advTm="14154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E0D8D-859C-5814-9C1E-6B6BB1805105}"/>
              </a:ext>
            </a:extLst>
          </p:cNvPr>
          <p:cNvSpPr>
            <a:spLocks noGrp="1"/>
          </p:cNvSpPr>
          <p:nvPr>
            <p:ph type="title"/>
          </p:nvPr>
        </p:nvSpPr>
        <p:spPr>
          <a:xfrm>
            <a:off x="457202" y="457200"/>
            <a:ext cx="4314823" cy="587417"/>
          </a:xfrm>
        </p:spPr>
        <p:txBody>
          <a:bodyPr anchor="b">
            <a:normAutofit/>
          </a:bodyPr>
          <a:lstStyle/>
          <a:p>
            <a:r>
              <a:rPr lang="en-US"/>
              <a:t>Assessing AI Impacts</a:t>
            </a:r>
          </a:p>
        </p:txBody>
      </p:sp>
      <p:pic>
        <p:nvPicPr>
          <p:cNvPr id="6" name="Picture 5" descr="decorative">
            <a:hlinkClick r:id="rId2"/>
            <a:extLst>
              <a:ext uri="{FF2B5EF4-FFF2-40B4-BE49-F238E27FC236}">
                <a16:creationId xmlns:a16="http://schemas.microsoft.com/office/drawing/2014/main" id="{E9E52CFC-6842-B9D0-3F53-02F4E58A648A}"/>
              </a:ext>
            </a:extLst>
          </p:cNvPr>
          <p:cNvPicPr>
            <a:picLocks noChangeAspect="1"/>
          </p:cNvPicPr>
          <p:nvPr/>
        </p:nvPicPr>
        <p:blipFill>
          <a:blip r:embed="rId3"/>
          <a:stretch>
            <a:fillRect/>
          </a:stretch>
        </p:blipFill>
        <p:spPr>
          <a:xfrm>
            <a:off x="424253" y="1384929"/>
            <a:ext cx="4081696" cy="4088141"/>
          </a:xfrm>
          <a:prstGeom prst="rect">
            <a:avLst/>
          </a:prstGeom>
        </p:spPr>
      </p:pic>
      <p:sp>
        <p:nvSpPr>
          <p:cNvPr id="13" name="Content Placeholder 2">
            <a:extLst>
              <a:ext uri="{FF2B5EF4-FFF2-40B4-BE49-F238E27FC236}">
                <a16:creationId xmlns:a16="http://schemas.microsoft.com/office/drawing/2014/main" id="{9C731C13-ABCE-7C42-E107-0F6DB15F4783}"/>
              </a:ext>
            </a:extLst>
          </p:cNvPr>
          <p:cNvSpPr>
            <a:spLocks noGrp="1"/>
          </p:cNvSpPr>
          <p:nvPr>
            <p:ph idx="1"/>
          </p:nvPr>
        </p:nvSpPr>
        <p:spPr>
          <a:xfrm>
            <a:off x="5104820" y="723106"/>
            <a:ext cx="6662927" cy="5411788"/>
          </a:xfrm>
        </p:spPr>
        <p:txBody>
          <a:bodyPr>
            <a:normAutofit/>
          </a:bodyPr>
          <a:lstStyle/>
          <a:p>
            <a:r>
              <a:rPr lang="en-US"/>
              <a:t>Goal – help operators and developers of AI systems identify the potential externalities of the system. </a:t>
            </a:r>
          </a:p>
          <a:p>
            <a:pPr lvl="1"/>
            <a:r>
              <a:rPr lang="en-US" sz="2000"/>
              <a:t>Questionnaires helped to identify stakeholders and harms</a:t>
            </a:r>
          </a:p>
          <a:p>
            <a:pPr marL="457200" lvl="1" indent="0">
              <a:buNone/>
            </a:pPr>
            <a:endParaRPr lang="en-US" sz="2000"/>
          </a:p>
          <a:p>
            <a:r>
              <a:rPr lang="en-US"/>
              <a:t>May be mandated step in development as part of government regulation or it may be voluntary and encouraged</a:t>
            </a:r>
          </a:p>
          <a:p>
            <a:endParaRPr lang="en-US">
              <a:hlinkClick r:id="rId4"/>
            </a:endParaRPr>
          </a:p>
          <a:p>
            <a:pPr marL="0" indent="0" algn="ctr">
              <a:buNone/>
            </a:pPr>
            <a:r>
              <a:rPr lang="en-US">
                <a:hlinkClick r:id="rId4"/>
              </a:rPr>
              <a:t>Click to Explore: </a:t>
            </a:r>
          </a:p>
          <a:p>
            <a:pPr marL="0" indent="0" algn="ctr">
              <a:buNone/>
            </a:pPr>
            <a:r>
              <a:rPr lang="en-US">
                <a:hlinkClick r:id="rId4"/>
              </a:rPr>
              <a:t>Microsoft Responsible AI Impact Assessment Template</a:t>
            </a:r>
            <a:endParaRPr lang="en-US" sz="1800"/>
          </a:p>
          <a:p>
            <a:pPr marL="0" indent="0">
              <a:buNone/>
            </a:pPr>
            <a:endParaRPr lang="en-US" sz="1800"/>
          </a:p>
          <a:p>
            <a:pPr marL="0" indent="0">
              <a:buNone/>
            </a:pPr>
            <a:r>
              <a:rPr lang="en-US" sz="2000" b="1">
                <a:solidFill>
                  <a:schemeClr val="accent3">
                    <a:lumMod val="60000"/>
                    <a:lumOff val="40000"/>
                  </a:schemeClr>
                </a:solidFill>
              </a:rPr>
              <a:t>How does this template incorporate both direct and social alignment concerns?  </a:t>
            </a:r>
          </a:p>
          <a:p>
            <a:pPr marL="457200" lvl="1" indent="0">
              <a:buNone/>
            </a:pPr>
            <a:endParaRPr lang="en-US" sz="2000"/>
          </a:p>
        </p:txBody>
      </p:sp>
      <p:sp>
        <p:nvSpPr>
          <p:cNvPr id="10" name="Slide Number Placeholder 4">
            <a:extLst>
              <a:ext uri="{FF2B5EF4-FFF2-40B4-BE49-F238E27FC236}">
                <a16:creationId xmlns:a16="http://schemas.microsoft.com/office/drawing/2014/main" id="{DE8ACE50-3A04-CE4E-7D44-52168023333C}"/>
              </a:ext>
            </a:extLst>
          </p:cNvPr>
          <p:cNvSpPr>
            <a:spLocks noGrp="1"/>
          </p:cNvSpPr>
          <p:nvPr>
            <p:ph type="sldNum" sz="quarter" idx="10"/>
          </p:nvPr>
        </p:nvSpPr>
        <p:spPr>
          <a:xfrm>
            <a:off x="10634663" y="6290433"/>
            <a:ext cx="1100137" cy="365125"/>
          </a:xfrm>
        </p:spPr>
        <p:txBody>
          <a:bodyPr/>
          <a:lstStyle/>
          <a:p>
            <a:pPr>
              <a:spcAft>
                <a:spcPts val="600"/>
              </a:spcAft>
            </a:pPr>
            <a:fld id="{3086EA1D-707D-B54C-8FFB-433BD1A27D0B}" type="slidenum">
              <a:rPr lang="en-US" smtClean="0"/>
              <a:pPr>
                <a:spcAft>
                  <a:spcPts val="600"/>
                </a:spcAft>
              </a:pPr>
              <a:t>29</a:t>
            </a:fld>
            <a:endParaRPr lang="en-US"/>
          </a:p>
        </p:txBody>
      </p:sp>
    </p:spTree>
    <p:extLst>
      <p:ext uri="{BB962C8B-B14F-4D97-AF65-F5344CB8AC3E}">
        <p14:creationId xmlns:p14="http://schemas.microsoft.com/office/powerpoint/2010/main" val="1404612451"/>
      </p:ext>
    </p:extLst>
  </p:cSld>
  <p:clrMapOvr>
    <a:masterClrMapping/>
  </p:clrMapOvr>
  <mc:AlternateContent xmlns:mc="http://schemas.openxmlformats.org/markup-compatibility/2006" xmlns:p14="http://schemas.microsoft.com/office/powerpoint/2010/main">
    <mc:Choice Requires="p14">
      <p:transition spd="slow" p14:dur="2000" advTm="49397"/>
    </mc:Choice>
    <mc:Fallback xmlns="">
      <p:transition spd="slow" advTm="49397"/>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195D8-8BB4-6E27-E6E1-D599F6CB81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6EFC0B-8C3C-E598-7797-69535CF31867}"/>
              </a:ext>
            </a:extLst>
          </p:cNvPr>
          <p:cNvSpPr>
            <a:spLocks noGrp="1"/>
          </p:cNvSpPr>
          <p:nvPr>
            <p:ph type="title"/>
          </p:nvPr>
        </p:nvSpPr>
        <p:spPr>
          <a:xfrm>
            <a:off x="-1921" y="-4998"/>
            <a:ext cx="9010837" cy="535420"/>
          </a:xfrm>
        </p:spPr>
        <p:txBody>
          <a:bodyPr>
            <a:normAutofit fontScale="90000"/>
          </a:bodyPr>
          <a:lstStyle/>
          <a:p>
            <a:r>
              <a:rPr lang="en-US"/>
              <a:t>Key findings from each analyst</a:t>
            </a:r>
          </a:p>
        </p:txBody>
      </p:sp>
      <p:graphicFrame>
        <p:nvGraphicFramePr>
          <p:cNvPr id="4" name="Table 3">
            <a:extLst>
              <a:ext uri="{FF2B5EF4-FFF2-40B4-BE49-F238E27FC236}">
                <a16:creationId xmlns:a16="http://schemas.microsoft.com/office/drawing/2014/main" id="{ADF7F78F-4717-FCC9-BD6C-FFCD0847A15D}"/>
              </a:ext>
            </a:extLst>
          </p:cNvPr>
          <p:cNvGraphicFramePr>
            <a:graphicFrameLocks noGrp="1"/>
          </p:cNvGraphicFramePr>
          <p:nvPr>
            <p:extLst>
              <p:ext uri="{D42A27DB-BD31-4B8C-83A1-F6EECF244321}">
                <p14:modId xmlns:p14="http://schemas.microsoft.com/office/powerpoint/2010/main" val="1107660501"/>
              </p:ext>
            </p:extLst>
          </p:nvPr>
        </p:nvGraphicFramePr>
        <p:xfrm>
          <a:off x="78441" y="515470"/>
          <a:ext cx="12045754" cy="6187410"/>
        </p:xfrm>
        <a:graphic>
          <a:graphicData uri="http://schemas.openxmlformats.org/drawingml/2006/table">
            <a:tbl>
              <a:tblPr firstRow="1" bandRow="1">
                <a:tableStyleId>{5C22544A-7EE6-4342-B048-85BDC9FD1C3A}</a:tableStyleId>
              </a:tblPr>
              <a:tblGrid>
                <a:gridCol w="1153297">
                  <a:extLst>
                    <a:ext uri="{9D8B030D-6E8A-4147-A177-3AD203B41FA5}">
                      <a16:colId xmlns:a16="http://schemas.microsoft.com/office/drawing/2014/main" val="1746443006"/>
                    </a:ext>
                  </a:extLst>
                </a:gridCol>
                <a:gridCol w="1029729">
                  <a:extLst>
                    <a:ext uri="{9D8B030D-6E8A-4147-A177-3AD203B41FA5}">
                      <a16:colId xmlns:a16="http://schemas.microsoft.com/office/drawing/2014/main" val="137991205"/>
                    </a:ext>
                  </a:extLst>
                </a:gridCol>
                <a:gridCol w="9862728">
                  <a:extLst>
                    <a:ext uri="{9D8B030D-6E8A-4147-A177-3AD203B41FA5}">
                      <a16:colId xmlns:a16="http://schemas.microsoft.com/office/drawing/2014/main" val="1953297222"/>
                    </a:ext>
                  </a:extLst>
                </a:gridCol>
              </a:tblGrid>
              <a:tr h="397933">
                <a:tc>
                  <a:txBody>
                    <a:bodyPr/>
                    <a:lstStyle/>
                    <a:p>
                      <a:pPr marL="0" lvl="0" indent="0" algn="ctr" rtl="0">
                        <a:spcBef>
                          <a:spcPts val="0"/>
                        </a:spcBef>
                        <a:spcAft>
                          <a:spcPts val="0"/>
                        </a:spcAft>
                        <a:buNone/>
                      </a:pPr>
                      <a:r>
                        <a:rPr lang="en-US" sz="1600" dirty="0"/>
                        <a:t>Analyst</a:t>
                      </a:r>
                      <a:endParaRPr sz="1600" dirty="0"/>
                    </a:p>
                  </a:txBody>
                  <a:tcPr marL="91425" marR="91425" marT="91425" marB="91425" anchor="ctr"/>
                </a:tc>
                <a:tc>
                  <a:txBody>
                    <a:bodyPr/>
                    <a:lstStyle/>
                    <a:p>
                      <a:pPr marL="0" lvl="0" indent="0" algn="ctr" rtl="0">
                        <a:spcBef>
                          <a:spcPts val="0"/>
                        </a:spcBef>
                        <a:spcAft>
                          <a:spcPts val="0"/>
                        </a:spcAft>
                        <a:buNone/>
                      </a:pPr>
                      <a:r>
                        <a:rPr lang="en-US" sz="1600" dirty="0"/>
                        <a:t>Role</a:t>
                      </a:r>
                      <a:endParaRPr sz="1600" dirty="0"/>
                    </a:p>
                  </a:txBody>
                  <a:tcPr marL="91425" marR="91425" marT="91425" marB="91425"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Key finding</a:t>
                      </a:r>
                    </a:p>
                  </a:txBody>
                  <a:tcPr anchor="ctr"/>
                </a:tc>
                <a:extLst>
                  <a:ext uri="{0D108BD9-81ED-4DB2-BD59-A6C34878D82A}">
                    <a16:rowId xmlns:a16="http://schemas.microsoft.com/office/drawing/2014/main" val="3358142175"/>
                  </a:ext>
                </a:extLst>
              </a:tr>
              <a:tr h="1108524">
                <a:tc>
                  <a:txBody>
                    <a:bodyPr/>
                    <a:lstStyle/>
                    <a:p>
                      <a:pPr marL="0" lvl="0" indent="0" algn="l" rtl="0">
                        <a:spcBef>
                          <a:spcPts val="0"/>
                        </a:spcBef>
                        <a:spcAft>
                          <a:spcPts val="0"/>
                        </a:spcAft>
                        <a:buNone/>
                      </a:pPr>
                      <a:r>
                        <a:rPr lang="en-US" sz="1200" dirty="0"/>
                        <a:t>Erjon </a:t>
                      </a:r>
                      <a:r>
                        <a:rPr lang="en-US" sz="1200" dirty="0" err="1"/>
                        <a:t>Brucaj</a:t>
                      </a:r>
                      <a:endParaRPr sz="1200"/>
                    </a:p>
                  </a:txBody>
                  <a:tcPr marL="91425" marR="91425" marT="91425" marB="91425"/>
                </a:tc>
                <a:tc>
                  <a:txBody>
                    <a:bodyPr/>
                    <a:lstStyle/>
                    <a:p>
                      <a:pPr marL="0" lvl="0" indent="0" algn="l" rtl="0">
                        <a:spcBef>
                          <a:spcPts val="0"/>
                        </a:spcBef>
                        <a:spcAft>
                          <a:spcPts val="0"/>
                        </a:spcAft>
                        <a:buNone/>
                      </a:pPr>
                      <a:r>
                        <a:rPr lang="en-US" sz="1200" dirty="0"/>
                        <a:t>Customer Behavior </a:t>
                      </a:r>
                      <a:endParaRPr sz="1200" dirty="0"/>
                    </a:p>
                  </a:txBody>
                  <a:tcPr marL="91425" marR="91425" marT="91425" marB="91425"/>
                </a:tc>
                <a:tc>
                  <a:txBody>
                    <a:bodyPr/>
                    <a:lstStyle/>
                    <a:p>
                      <a:pPr marL="171450" lvl="0" indent="-171450" algn="l">
                        <a:lnSpc>
                          <a:spcPct val="100000"/>
                        </a:lnSpc>
                        <a:spcBef>
                          <a:spcPts val="0"/>
                        </a:spcBef>
                        <a:spcAft>
                          <a:spcPts val="0"/>
                        </a:spcAft>
                        <a:buFont typeface="Arial"/>
                        <a:buChar char="•"/>
                      </a:pPr>
                      <a:r>
                        <a:rPr lang="en-IN" sz="1200" b="1" i="0" u="none" strike="noStrike" noProof="0" dirty="0">
                          <a:latin typeface="Franklin Gothic Book"/>
                        </a:rPr>
                        <a:t>High-value customers generate up to 5× more profit per order</a:t>
                      </a:r>
                      <a:r>
                        <a:rPr lang="en-IN" sz="1200" b="0" i="0" u="none" strike="noStrike" noProof="0" dirty="0">
                          <a:latin typeface="Franklin Gothic Book"/>
                        </a:rPr>
                        <a:t> than others, even with fewer transactions — demonstrating the importance of prioritizing </a:t>
                      </a:r>
                      <a:r>
                        <a:rPr lang="en-IN" sz="1200" b="1" i="0" u="none" strike="noStrike" noProof="0" dirty="0">
                          <a:latin typeface="Franklin Gothic Book"/>
                        </a:rPr>
                        <a:t>order size and product mix</a:t>
                      </a:r>
                      <a:r>
                        <a:rPr lang="en-IN" sz="1200" b="0" i="0" u="none" strike="noStrike" noProof="0" dirty="0">
                          <a:latin typeface="Franklin Gothic Book"/>
                        </a:rPr>
                        <a:t> over frequency.</a:t>
                      </a:r>
                      <a:endParaRPr lang="en-US" sz="1200" dirty="0"/>
                    </a:p>
                    <a:p>
                      <a:pPr marL="171450" lvl="0" indent="-171450" algn="l">
                        <a:lnSpc>
                          <a:spcPct val="100000"/>
                        </a:lnSpc>
                        <a:spcBef>
                          <a:spcPts val="0"/>
                        </a:spcBef>
                        <a:spcAft>
                          <a:spcPts val="0"/>
                        </a:spcAft>
                        <a:buFont typeface="Arial"/>
                        <a:buChar char="•"/>
                      </a:pPr>
                      <a:r>
                        <a:rPr lang="en-IN" sz="1200" b="1" i="0" u="none" strike="noStrike" noProof="0" dirty="0">
                          <a:latin typeface="Franklin Gothic Book"/>
                        </a:rPr>
                        <a:t>Frequent purchasers with 12+ orders may still yield low or negative profit margins</a:t>
                      </a:r>
                      <a:r>
                        <a:rPr lang="en-IN" sz="1200" b="0" i="0" u="none" strike="noStrike" noProof="0" dirty="0">
                          <a:latin typeface="Franklin Gothic Book"/>
                        </a:rPr>
                        <a:t>, especially when average discounts hover around </a:t>
                      </a:r>
                      <a:r>
                        <a:rPr lang="en-IN" sz="1200" b="1" i="0" u="none" strike="noStrike" noProof="0" dirty="0">
                          <a:latin typeface="Franklin Gothic Book"/>
                        </a:rPr>
                        <a:t>15.6%</a:t>
                      </a:r>
                      <a:r>
                        <a:rPr lang="en-IN" sz="1200" b="0" i="0" u="none" strike="noStrike" noProof="0" dirty="0">
                          <a:latin typeface="Franklin Gothic Book"/>
                        </a:rPr>
                        <a:t>, suggesting </a:t>
                      </a:r>
                      <a:r>
                        <a:rPr lang="en-IN" sz="1200" b="1" i="0" u="none" strike="noStrike" noProof="0" dirty="0">
                          <a:latin typeface="Franklin Gothic Book"/>
                        </a:rPr>
                        <a:t>inefficiencies in discounting or product targeting</a:t>
                      </a:r>
                      <a:r>
                        <a:rPr lang="en-IN" sz="1200" b="0" i="0" u="none" strike="noStrike" noProof="0" dirty="0">
                          <a:latin typeface="Franklin Gothic Book"/>
                        </a:rPr>
                        <a:t>.</a:t>
                      </a:r>
                      <a:endParaRPr lang="en-IN" sz="1200" dirty="0"/>
                    </a:p>
                    <a:p>
                      <a:pPr marL="171450" lvl="0" indent="-171450" algn="l">
                        <a:lnSpc>
                          <a:spcPct val="100000"/>
                        </a:lnSpc>
                        <a:spcBef>
                          <a:spcPts val="0"/>
                        </a:spcBef>
                        <a:spcAft>
                          <a:spcPts val="0"/>
                        </a:spcAft>
                        <a:buFont typeface="Arial"/>
                        <a:buChar char="•"/>
                      </a:pPr>
                      <a:r>
                        <a:rPr lang="en-IN" sz="1200" b="1" i="0" u="none" strike="noStrike" noProof="0" dirty="0">
                          <a:latin typeface="Franklin Gothic Book"/>
                        </a:rPr>
                        <a:t>Sales peak by over 30% in November and December</a:t>
                      </a:r>
                      <a:r>
                        <a:rPr lang="en-IN" sz="1200" b="0" i="0" u="none" strike="noStrike" noProof="0" dirty="0">
                          <a:latin typeface="Franklin Gothic Book"/>
                        </a:rPr>
                        <a:t>, with November alone bringing in </a:t>
                      </a:r>
                      <a:r>
                        <a:rPr lang="en-IN" sz="1200" b="1" i="0" u="none" strike="noStrike" noProof="0" dirty="0">
                          <a:latin typeface="Franklin Gothic Book"/>
                        </a:rPr>
                        <a:t>$118,000+</a:t>
                      </a:r>
                      <a:r>
                        <a:rPr lang="en-IN" sz="1200" b="0" i="0" u="none" strike="noStrike" noProof="0" dirty="0">
                          <a:latin typeface="Franklin Gothic Book"/>
                        </a:rPr>
                        <a:t>, indicating strong </a:t>
                      </a:r>
                      <a:r>
                        <a:rPr lang="en-IN" sz="1200" b="1" i="0" u="none" strike="noStrike" noProof="0" dirty="0">
                          <a:latin typeface="Franklin Gothic Book"/>
                        </a:rPr>
                        <a:t>seasonal trends</a:t>
                      </a:r>
                      <a:r>
                        <a:rPr lang="en-IN" sz="1200" b="0" i="0" u="none" strike="noStrike" noProof="0" dirty="0">
                          <a:latin typeface="Franklin Gothic Book"/>
                        </a:rPr>
                        <a:t> and a need for </a:t>
                      </a:r>
                      <a:r>
                        <a:rPr lang="en-IN" sz="1200" b="1" i="0" u="none" strike="noStrike" noProof="0" dirty="0">
                          <a:latin typeface="Franklin Gothic Book"/>
                        </a:rPr>
                        <a:t>holiday-focused marketing and stock planning</a:t>
                      </a:r>
                      <a:r>
                        <a:rPr lang="en-IN" sz="1200" b="0" i="0" u="none" strike="noStrike" noProof="0" dirty="0">
                          <a:latin typeface="Franklin Gothic Book"/>
                        </a:rPr>
                        <a:t>.</a:t>
                      </a:r>
                      <a:endParaRPr lang="en-IN" sz="1200" dirty="0"/>
                    </a:p>
                  </a:txBody>
                  <a:tcPr/>
                </a:tc>
                <a:extLst>
                  <a:ext uri="{0D108BD9-81ED-4DB2-BD59-A6C34878D82A}">
                    <a16:rowId xmlns:a16="http://schemas.microsoft.com/office/drawing/2014/main" val="2928360317"/>
                  </a:ext>
                </a:extLst>
              </a:tr>
              <a:tr h="1108524">
                <a:tc>
                  <a:txBody>
                    <a:bodyPr/>
                    <a:lstStyle/>
                    <a:p>
                      <a:pPr marL="0" lvl="0" indent="0" algn="l" rtl="0">
                        <a:spcBef>
                          <a:spcPts val="0"/>
                        </a:spcBef>
                        <a:spcAft>
                          <a:spcPts val="0"/>
                        </a:spcAft>
                        <a:buNone/>
                      </a:pPr>
                      <a:r>
                        <a:rPr lang="en-US" sz="1200" dirty="0"/>
                        <a:t>Kunal Ghosh</a:t>
                      </a:r>
                      <a:endParaRPr sz="1200" dirty="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1200" dirty="0">
                          <a:solidFill>
                            <a:schemeClr val="dk1"/>
                          </a:solidFill>
                        </a:rPr>
                        <a:t>Product Performance</a:t>
                      </a:r>
                      <a:endParaRPr sz="1200"/>
                    </a:p>
                  </a:txBody>
                  <a:tcPr marL="91425" marR="91425" marT="91425" marB="91425"/>
                </a:tc>
                <a:tc>
                  <a:txBody>
                    <a:bodyPr/>
                    <a:lstStyle/>
                    <a:p>
                      <a:pPr marL="171450" indent="-171450">
                        <a:buFont typeface="Arial"/>
                        <a:buChar char="•"/>
                      </a:pPr>
                      <a:r>
                        <a:rPr lang="en-IN" sz="1200" dirty="0"/>
                        <a:t>Best performers product sub-category are </a:t>
                      </a:r>
                      <a:r>
                        <a:rPr lang="en-US" sz="1200" dirty="0"/>
                        <a:t>Copiers (18%), Phones (14.4%), Accessories (13.6%), paper (11%). Loss leader product sub-category are Tables (79%), Bookcases (15%), Supplies (5.3%). </a:t>
                      </a:r>
                      <a:endParaRPr lang="en-IN" sz="1200" dirty="0"/>
                    </a:p>
                    <a:p>
                      <a:pPr marL="171450" lvl="0" indent="-171450">
                        <a:buFont typeface="Arial"/>
                        <a:buChar char="•"/>
                      </a:pPr>
                      <a:r>
                        <a:rPr lang="en-IN" sz="1200" b="0" i="0" u="none" strike="noStrike" noProof="0" dirty="0">
                          <a:solidFill>
                            <a:srgbClr val="000000"/>
                          </a:solidFill>
                          <a:latin typeface="Franklin Gothic Book"/>
                        </a:rPr>
                        <a:t>Fasteners and Envelopes are cash cows (+30% profit margin, nil YoY sales growth), Machines, Tables are under-performers (&lt;0% profit margin, &lt;0% growth). Appliances, Art, Appliances, copiers, paper are Star performers (&gt;20% Profit Margin, &gt;20% growth). Binders &amp; Applicance question mark.</a:t>
                      </a:r>
                      <a:endParaRPr lang="en-US" sz="1200" dirty="0"/>
                    </a:p>
                    <a:p>
                      <a:pPr marL="171450" indent="-171450">
                        <a:buFont typeface="Arial"/>
                        <a:buChar char="•"/>
                      </a:pPr>
                      <a:r>
                        <a:rPr lang="en-IN" sz="1200" b="0" i="0" u="none" strike="noStrike" noProof="0" dirty="0">
                          <a:solidFill>
                            <a:srgbClr val="000000"/>
                          </a:solidFill>
                          <a:latin typeface="Franklin Gothic Book"/>
                        </a:rPr>
                        <a:t>Main driver of </a:t>
                      </a:r>
                      <a:r>
                        <a:rPr lang="en-IN" sz="1200" b="1" i="0" u="none" strike="noStrike" noProof="0" dirty="0">
                          <a:solidFill>
                            <a:srgbClr val="000000"/>
                          </a:solidFill>
                          <a:latin typeface="Franklin Gothic Book"/>
                        </a:rPr>
                        <a:t>Profitability is discounting.</a:t>
                      </a:r>
                      <a:r>
                        <a:rPr lang="en-IN" sz="1200" dirty="0"/>
                        <a:t> No discount has contributed to 72% Total profit. More than 20% discount across all products have led to 75% of Total loss. Every product is profitable without Discounting.</a:t>
                      </a:r>
                    </a:p>
                  </a:txBody>
                  <a:tcPr/>
                </a:tc>
                <a:extLst>
                  <a:ext uri="{0D108BD9-81ED-4DB2-BD59-A6C34878D82A}">
                    <a16:rowId xmlns:a16="http://schemas.microsoft.com/office/drawing/2014/main" val="2825258160"/>
                  </a:ext>
                </a:extLst>
              </a:tr>
              <a:tr h="1108524">
                <a:tc>
                  <a:txBody>
                    <a:bodyPr/>
                    <a:lstStyle/>
                    <a:p>
                      <a:pPr marL="0" lvl="0" indent="0" algn="l" rtl="0">
                        <a:spcBef>
                          <a:spcPts val="0"/>
                        </a:spcBef>
                        <a:spcAft>
                          <a:spcPts val="0"/>
                        </a:spcAft>
                        <a:buNone/>
                      </a:pPr>
                      <a:r>
                        <a:rPr lang="en-US" sz="1200" dirty="0"/>
                        <a:t>Pavan Kalyan Reddy Meka</a:t>
                      </a:r>
                      <a:endParaRPr sz="1200" dirty="0"/>
                    </a:p>
                  </a:txBody>
                  <a:tcPr marL="91425" marR="91425" marT="91425" marB="91425"/>
                </a:tc>
                <a:tc>
                  <a:txBody>
                    <a:bodyPr/>
                    <a:lstStyle/>
                    <a:p>
                      <a:pPr marL="0" lvl="0" indent="0" algn="l" rtl="0">
                        <a:spcBef>
                          <a:spcPts val="0"/>
                        </a:spcBef>
                        <a:spcAft>
                          <a:spcPts val="0"/>
                        </a:spcAft>
                        <a:buNone/>
                      </a:pPr>
                      <a:r>
                        <a:rPr lang="en-US" sz="1200" dirty="0"/>
                        <a:t>Product Performance</a:t>
                      </a:r>
                      <a:endParaRPr sz="1200" dirty="0"/>
                    </a:p>
                  </a:txBody>
                  <a:tcPr marL="91425" marR="91425" marT="91425" marB="91425"/>
                </a:tc>
                <a:tc>
                  <a:txBody>
                    <a:bodyPr/>
                    <a:lstStyle/>
                    <a:p>
                      <a:pPr marL="171450" indent="-171450">
                        <a:buFont typeface="Arial" panose="020B0604020202020204" pitchFamily="34" charset="0"/>
                        <a:buChar char="•"/>
                      </a:pPr>
                      <a:r>
                        <a:rPr lang="en-US" sz="1200" b="1" dirty="0"/>
                        <a:t>Canon Copiers</a:t>
                      </a:r>
                      <a:r>
                        <a:rPr lang="en-US" sz="1200" dirty="0"/>
                        <a:t> and the </a:t>
                      </a:r>
                      <a:r>
                        <a:rPr lang="en-US" sz="1200" b="1" dirty="0"/>
                        <a:t>Technology category</a:t>
                      </a:r>
                      <a:r>
                        <a:rPr lang="en-US" sz="1200" dirty="0"/>
                        <a:t> are top performers, showing strong sales and high profit margins (e.g., 38% for Canon, 15.6% for Technology), while </a:t>
                      </a:r>
                      <a:r>
                        <a:rPr lang="en-US" sz="1200" b="1" dirty="0"/>
                        <a:t>subcategories</a:t>
                      </a:r>
                      <a:r>
                        <a:rPr lang="en-US" sz="1200" dirty="0"/>
                        <a:t> like Labels and Paper exceed 40% margins.</a:t>
                      </a:r>
                    </a:p>
                    <a:p>
                      <a:pPr marL="171450" indent="-171450">
                        <a:buFont typeface="Arial" panose="020B0604020202020204" pitchFamily="34" charset="0"/>
                        <a:buChar char="•"/>
                      </a:pPr>
                      <a:r>
                        <a:rPr lang="en-US" sz="1200" b="1" dirty="0"/>
                        <a:t>Discounting heavily impacts profitability</a:t>
                      </a:r>
                      <a:r>
                        <a:rPr lang="en-US" sz="1200" dirty="0"/>
                        <a:t> — 0% discounts lead to 34% margins, whereas discounts over 20% result in significant losses (−78%), making it the most critical factor to control.</a:t>
                      </a:r>
                    </a:p>
                    <a:p>
                      <a:pPr marL="171450" indent="-171450">
                        <a:buFont typeface="Arial" panose="020B0604020202020204" pitchFamily="34" charset="0"/>
                        <a:buChar char="•"/>
                      </a:pPr>
                      <a:r>
                        <a:rPr lang="en-US" sz="1200" b="1" dirty="0"/>
                        <a:t>Customer and regional insights</a:t>
                      </a:r>
                      <a:r>
                        <a:rPr lang="en-US" sz="1200" dirty="0"/>
                        <a:t> reveal that the </a:t>
                      </a:r>
                      <a:r>
                        <a:rPr lang="en-US" sz="1200" b="1" dirty="0"/>
                        <a:t>Home Office and Corporate segments</a:t>
                      </a:r>
                      <a:r>
                        <a:rPr lang="en-US" sz="1200" dirty="0"/>
                        <a:t> are more profitable than Consumer, and while the </a:t>
                      </a:r>
                      <a:r>
                        <a:rPr lang="en-US" sz="1200" b="1" dirty="0"/>
                        <a:t>West region</a:t>
                      </a:r>
                      <a:r>
                        <a:rPr lang="en-US" sz="1200" dirty="0"/>
                        <a:t> performs well, the </a:t>
                      </a:r>
                      <a:r>
                        <a:rPr lang="en-US" sz="1200" b="1" dirty="0"/>
                        <a:t>Central region consistently loses money</a:t>
                      </a:r>
                      <a:r>
                        <a:rPr lang="en-US" sz="1200" dirty="0"/>
                        <a:t>.</a:t>
                      </a:r>
                    </a:p>
                  </a:txBody>
                  <a:tcPr/>
                </a:tc>
                <a:extLst>
                  <a:ext uri="{0D108BD9-81ED-4DB2-BD59-A6C34878D82A}">
                    <a16:rowId xmlns:a16="http://schemas.microsoft.com/office/drawing/2014/main" val="4152077942"/>
                  </a:ext>
                </a:extLst>
              </a:tr>
              <a:tr h="1108524">
                <a:tc>
                  <a:txBody>
                    <a:bodyPr/>
                    <a:lstStyle/>
                    <a:p>
                      <a:pPr marL="0" lvl="0" indent="0" algn="l" rtl="0">
                        <a:spcBef>
                          <a:spcPts val="0"/>
                        </a:spcBef>
                        <a:spcAft>
                          <a:spcPts val="0"/>
                        </a:spcAft>
                        <a:buNone/>
                      </a:pPr>
                      <a:r>
                        <a:rPr lang="en-US" sz="1200" dirty="0"/>
                        <a:t>Sai Nuka</a:t>
                      </a:r>
                      <a:endParaRPr sz="1200" dirty="0"/>
                    </a:p>
                  </a:txBody>
                  <a:tcPr marL="91425" marR="91425" marT="91425" marB="91425"/>
                </a:tc>
                <a:tc>
                  <a:txBody>
                    <a:bodyPr/>
                    <a:lstStyle/>
                    <a:p>
                      <a:pPr marL="0" lvl="0" indent="0" algn="l">
                        <a:spcBef>
                          <a:spcPts val="0"/>
                        </a:spcBef>
                        <a:spcAft>
                          <a:spcPts val="0"/>
                        </a:spcAft>
                        <a:buNone/>
                      </a:pPr>
                      <a:r>
                        <a:rPr lang="en-US" sz="1200" b="0" i="0" u="none" strike="noStrike" baseline="0" noProof="0" dirty="0">
                          <a:solidFill>
                            <a:srgbClr val="000000"/>
                          </a:solidFill>
                          <a:latin typeface="Franklin Gothic Book"/>
                        </a:rPr>
                        <a:t>Regional/ Operational</a:t>
                      </a:r>
                      <a:endParaRPr sz="1200" b="0" i="0" u="none" strike="noStrike" baseline="0" noProof="0" dirty="0">
                        <a:solidFill>
                          <a:srgbClr val="000000"/>
                        </a:solidFill>
                        <a:latin typeface="Franklin Gothic Book"/>
                      </a:endParaRPr>
                    </a:p>
                  </a:txBody>
                  <a:tcPr marL="91425" marR="91425" marT="91425" marB="91425"/>
                </a:tc>
                <a:tc>
                  <a:txBody>
                    <a:bodyPr/>
                    <a:lstStyle/>
                    <a:p>
                      <a:pPr marL="171450" lvl="0" indent="-171450" algn="l" defTabSz="914400" rtl="0" eaLnBrk="1" latinLnBrk="0" hangingPunct="1">
                        <a:lnSpc>
                          <a:spcPct val="100000"/>
                        </a:lnSpc>
                        <a:spcBef>
                          <a:spcPts val="0"/>
                        </a:spcBef>
                        <a:spcAft>
                          <a:spcPts val="0"/>
                        </a:spcAft>
                        <a:buFont typeface="Arial"/>
                        <a:buChar char="•"/>
                      </a:pPr>
                      <a:r>
                        <a:rPr lang="en-IN" sz="1200" kern="1200" noProof="0" dirty="0">
                          <a:solidFill>
                            <a:schemeClr val="dk1"/>
                          </a:solidFill>
                          <a:latin typeface="+mn-lt"/>
                          <a:ea typeface="+mn-ea"/>
                          <a:cs typeface="+mn-cs"/>
                        </a:rPr>
                        <a:t>Performance Gap Crisis: West ($108K) outperforms Central ($40K) by 272% - clear 2:1 performance hierarchy exists with systematic operational dysfunction in bottom regions</a:t>
                      </a:r>
                      <a:endParaRPr lang="en-US" sz="1200" kern="1200" dirty="0">
                        <a:solidFill>
                          <a:schemeClr val="dk1"/>
                        </a:solidFill>
                        <a:latin typeface="+mn-lt"/>
                        <a:ea typeface="+mn-ea"/>
                        <a:cs typeface="+mn-cs"/>
                      </a:endParaRPr>
                    </a:p>
                    <a:p>
                      <a:pPr marL="171450" lvl="0" indent="-171450" algn="l" defTabSz="914400" rtl="0" eaLnBrk="1" latinLnBrk="0" hangingPunct="1">
                        <a:lnSpc>
                          <a:spcPct val="100000"/>
                        </a:lnSpc>
                        <a:spcBef>
                          <a:spcPts val="0"/>
                        </a:spcBef>
                        <a:spcAft>
                          <a:spcPts val="0"/>
                        </a:spcAft>
                        <a:buFont typeface="Arial"/>
                        <a:buChar char="•"/>
                      </a:pPr>
                      <a:r>
                        <a:rPr lang="en-IN" sz="1200" kern="1200" noProof="0" dirty="0">
                          <a:solidFill>
                            <a:schemeClr val="dk1"/>
                          </a:solidFill>
                          <a:latin typeface="+mn-lt"/>
                          <a:ea typeface="+mn-ea"/>
                          <a:cs typeface="+mn-cs"/>
                        </a:rPr>
                        <a:t>Economic Hub Dominance: California ($76K) + New York ($74K) generate 53% of total company profit despite being only 2 states - business model thrives in dense, affluent markets</a:t>
                      </a:r>
                      <a:endParaRPr lang="en-IN" sz="1200" kern="1200">
                        <a:solidFill>
                          <a:schemeClr val="dk1"/>
                        </a:solidFill>
                        <a:latin typeface="+mn-lt"/>
                        <a:ea typeface="+mn-ea"/>
                        <a:cs typeface="+mn-cs"/>
                      </a:endParaRPr>
                    </a:p>
                    <a:p>
                      <a:pPr marL="171450" lvl="0" indent="-171450" algn="l" defTabSz="914400" rtl="0" eaLnBrk="1" latinLnBrk="0" hangingPunct="1">
                        <a:lnSpc>
                          <a:spcPct val="100000"/>
                        </a:lnSpc>
                        <a:spcBef>
                          <a:spcPts val="0"/>
                        </a:spcBef>
                        <a:spcAft>
                          <a:spcPts val="0"/>
                        </a:spcAft>
                        <a:buFont typeface="Arial"/>
                        <a:buChar char="•"/>
                      </a:pPr>
                      <a:r>
                        <a:rPr lang="en-IN" sz="1200" kern="1200" noProof="0" dirty="0">
                          <a:solidFill>
                            <a:schemeClr val="dk1"/>
                          </a:solidFill>
                          <a:latin typeface="+mn-lt"/>
                          <a:ea typeface="+mn-ea"/>
                          <a:cs typeface="+mn-cs"/>
                        </a:rPr>
                        <a:t>Central Region Value Destruction: 24% discount rate (2x other regions) creates -86% margins on Binders and -$9,464 furniture losses - highest volume but lowest profitability due to failed pricing strategy</a:t>
                      </a:r>
                      <a:endParaRPr lang="en-IN" sz="1200" kern="1200">
                        <a:solidFill>
                          <a:schemeClr val="dk1"/>
                        </a:solidFill>
                        <a:latin typeface="+mn-lt"/>
                        <a:ea typeface="+mn-ea"/>
                        <a:cs typeface="+mn-cs"/>
                      </a:endParaRPr>
                    </a:p>
                  </a:txBody>
                  <a:tcPr/>
                </a:tc>
                <a:extLst>
                  <a:ext uri="{0D108BD9-81ED-4DB2-BD59-A6C34878D82A}">
                    <a16:rowId xmlns:a16="http://schemas.microsoft.com/office/drawing/2014/main" val="597765427"/>
                  </a:ext>
                </a:extLst>
              </a:tr>
              <a:tr h="994834">
                <a:tc>
                  <a:txBody>
                    <a:bodyPr/>
                    <a:lstStyle/>
                    <a:p>
                      <a:pPr marL="0" lvl="0" indent="0" algn="l" rtl="0">
                        <a:spcBef>
                          <a:spcPts val="0"/>
                        </a:spcBef>
                        <a:spcAft>
                          <a:spcPts val="0"/>
                        </a:spcAft>
                        <a:buNone/>
                      </a:pPr>
                      <a:r>
                        <a:rPr lang="en-US" sz="1200" dirty="0"/>
                        <a:t>Rakesh </a:t>
                      </a:r>
                      <a:r>
                        <a:rPr lang="en-US" sz="1200" dirty="0" err="1"/>
                        <a:t>Prusty</a:t>
                      </a:r>
                      <a:endParaRPr sz="1200"/>
                    </a:p>
                  </a:txBody>
                  <a:tcPr marL="91425" marR="91425" marT="91425" marB="91425"/>
                </a:tc>
                <a:tc>
                  <a:txBody>
                    <a:bodyPr/>
                    <a:lstStyle/>
                    <a:p>
                      <a:pPr marL="0" lvl="0" indent="0" algn="l">
                        <a:spcBef>
                          <a:spcPts val="0"/>
                        </a:spcBef>
                        <a:spcAft>
                          <a:spcPts val="0"/>
                        </a:spcAft>
                        <a:buNone/>
                      </a:pPr>
                      <a:r>
                        <a:rPr lang="en-US" sz="1200" b="0" i="0" u="none" strike="noStrike" baseline="0" noProof="0" dirty="0">
                          <a:solidFill>
                            <a:srgbClr val="000000"/>
                          </a:solidFill>
                          <a:latin typeface="Franklin Gothic Book"/>
                        </a:rPr>
                        <a:t>Sales &amp; Revenue</a:t>
                      </a:r>
                      <a:endParaRPr sz="1200" b="0" i="0" u="none" strike="noStrike" baseline="0" noProof="0" dirty="0">
                        <a:solidFill>
                          <a:srgbClr val="000000"/>
                        </a:solidFill>
                        <a:latin typeface="Franklin Gothic Book"/>
                      </a:endParaRPr>
                    </a:p>
                  </a:txBody>
                  <a:tcPr marL="91425" marR="91425" marT="91425" marB="91425"/>
                </a:tc>
                <a:tc>
                  <a:txBody>
                    <a:bodyPr/>
                    <a:lstStyle/>
                    <a:p>
                      <a:pPr marL="171450" lvl="0" indent="-171450" algn="l" defTabSz="914400" rtl="0" eaLnBrk="1" latinLnBrk="0" hangingPunct="1">
                        <a:buFont typeface="Arial" panose="020B0604020202020204" pitchFamily="34" charset="0"/>
                        <a:buChar char="•"/>
                      </a:pPr>
                      <a:r>
                        <a:rPr lang="en-US" sz="1200" kern="1200" dirty="0">
                          <a:solidFill>
                            <a:schemeClr val="dk1"/>
                          </a:solidFill>
                          <a:latin typeface="+mn-lt"/>
                          <a:ea typeface="+mn-ea"/>
                          <a:cs typeface="+mn-cs"/>
                        </a:rPr>
                        <a:t>Sales peak significantly in November and December, contributing 29.5% of total sales.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dk1"/>
                          </a:solidFill>
                          <a:latin typeface="+mn-lt"/>
                          <a:ea typeface="+mn-ea"/>
                          <a:cs typeface="+mn-cs"/>
                        </a:rPr>
                        <a:t>Technology and Furniture are the top-performing categories, contributing 36.3% and 32.2% of total sales respectively.</a:t>
                      </a:r>
                    </a:p>
                    <a:p>
                      <a:pPr marL="171450" lvl="0" indent="-171450" algn="l" defTabSz="914400" rtl="0" eaLnBrk="1" latinLnBrk="0" hangingPunct="1">
                        <a:buFont typeface="Arial" panose="020B0604020202020204" pitchFamily="34" charset="0"/>
                        <a:buChar char="•"/>
                      </a:pPr>
                      <a:r>
                        <a:rPr lang="en-US" sz="1200" kern="1200" dirty="0">
                          <a:solidFill>
                            <a:schemeClr val="dk1"/>
                          </a:solidFill>
                          <a:latin typeface="+mn-lt"/>
                          <a:ea typeface="+mn-ea"/>
                          <a:cs typeface="+mn-cs"/>
                        </a:rPr>
                        <a:t>The East and West regions and the Consumer segment are key drivers of sales contributing 29.5% and 31.5% of total sales.</a:t>
                      </a:r>
                    </a:p>
                    <a:p>
                      <a:pPr marL="171450" lvl="0" indent="-171450" algn="l" defTabSz="914400" rtl="0" eaLnBrk="1" latinLnBrk="0" hangingPunct="1">
                        <a:buFont typeface="Arial" panose="020B0604020202020204" pitchFamily="34" charset="0"/>
                        <a:buChar char="•"/>
                      </a:pPr>
                      <a:r>
                        <a:rPr lang="en-US" sz="1200" kern="1200" dirty="0">
                          <a:solidFill>
                            <a:schemeClr val="dk1"/>
                          </a:solidFill>
                          <a:latin typeface="+mn-lt"/>
                          <a:ea typeface="+mn-ea"/>
                          <a:cs typeface="+mn-cs"/>
                        </a:rPr>
                        <a:t>Even though there is no direct correlation between Discount and Sales, highest Sales occur at 50% discount level. Beyond 50%, there is significant sales drop (more than 89%)</a:t>
                      </a:r>
                    </a:p>
                  </a:txBody>
                  <a:tcPr/>
                </a:tc>
                <a:extLst>
                  <a:ext uri="{0D108BD9-81ED-4DB2-BD59-A6C34878D82A}">
                    <a16:rowId xmlns:a16="http://schemas.microsoft.com/office/drawing/2014/main" val="731665287"/>
                  </a:ext>
                </a:extLst>
              </a:tr>
            </a:tbl>
          </a:graphicData>
        </a:graphic>
      </p:graphicFrame>
    </p:spTree>
    <p:custDataLst>
      <p:tags r:id="rId1"/>
    </p:custDataLst>
    <p:extLst>
      <p:ext uri="{BB962C8B-B14F-4D97-AF65-F5344CB8AC3E}">
        <p14:creationId xmlns:p14="http://schemas.microsoft.com/office/powerpoint/2010/main" val="320732983"/>
      </p:ext>
    </p:extLst>
  </p:cSld>
  <p:clrMapOvr>
    <a:masterClrMapping/>
  </p:clrMapOvr>
  <mc:AlternateContent xmlns:mc="http://schemas.openxmlformats.org/markup-compatibility/2006" xmlns:p14="http://schemas.microsoft.com/office/powerpoint/2010/main">
    <mc:Choice Requires="p14">
      <p:transition p14:dur="0" advTm="16103"/>
    </mc:Choice>
    <mc:Fallback xmlns="">
      <p:transition advTm="16103"/>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screen shot cio.gov">
            <a:extLst>
              <a:ext uri="{FF2B5EF4-FFF2-40B4-BE49-F238E27FC236}">
                <a16:creationId xmlns:a16="http://schemas.microsoft.com/office/drawing/2014/main" id="{34A45C7B-A42E-F2A5-0A14-4FBF8854B70A}"/>
              </a:ext>
            </a:extLst>
          </p:cNvPr>
          <p:cNvPicPr>
            <a:picLocks noChangeAspect="1"/>
          </p:cNvPicPr>
          <p:nvPr/>
        </p:nvPicPr>
        <p:blipFill>
          <a:blip r:embed="rId2"/>
          <a:stretch>
            <a:fillRect/>
          </a:stretch>
        </p:blipFill>
        <p:spPr>
          <a:xfrm>
            <a:off x="3736570" y="174662"/>
            <a:ext cx="8311051" cy="6226138"/>
          </a:xfrm>
          <a:prstGeom prst="rect">
            <a:avLst/>
          </a:prstGeom>
        </p:spPr>
      </p:pic>
      <p:sp>
        <p:nvSpPr>
          <p:cNvPr id="6" name="Title 5">
            <a:extLst>
              <a:ext uri="{FF2B5EF4-FFF2-40B4-BE49-F238E27FC236}">
                <a16:creationId xmlns:a16="http://schemas.microsoft.com/office/drawing/2014/main" id="{EF3D3BBF-CDC1-4B92-4204-78177B73D2A6}"/>
              </a:ext>
            </a:extLst>
          </p:cNvPr>
          <p:cNvSpPr>
            <a:spLocks noGrp="1"/>
          </p:cNvSpPr>
          <p:nvPr>
            <p:ph type="title"/>
          </p:nvPr>
        </p:nvSpPr>
        <p:spPr>
          <a:xfrm>
            <a:off x="144379" y="370073"/>
            <a:ext cx="3932237" cy="558781"/>
          </a:xfrm>
        </p:spPr>
        <p:txBody>
          <a:bodyPr/>
          <a:lstStyle/>
          <a:p>
            <a:r>
              <a:rPr lang="en-US"/>
              <a:t>Example </a:t>
            </a:r>
          </a:p>
        </p:txBody>
      </p:sp>
      <p:sp>
        <p:nvSpPr>
          <p:cNvPr id="8" name="Text Placeholder 7">
            <a:extLst>
              <a:ext uri="{FF2B5EF4-FFF2-40B4-BE49-F238E27FC236}">
                <a16:creationId xmlns:a16="http://schemas.microsoft.com/office/drawing/2014/main" id="{7B57E9A1-6901-0962-5E8F-539C04E2952D}"/>
              </a:ext>
            </a:extLst>
          </p:cNvPr>
          <p:cNvSpPr>
            <a:spLocks noGrp="1"/>
          </p:cNvSpPr>
          <p:nvPr>
            <p:ph type="body" sz="half" idx="2"/>
          </p:nvPr>
        </p:nvSpPr>
        <p:spPr>
          <a:xfrm>
            <a:off x="144379" y="1299411"/>
            <a:ext cx="3932237" cy="4629735"/>
          </a:xfrm>
        </p:spPr>
        <p:txBody>
          <a:bodyPr>
            <a:normAutofit lnSpcReduction="10000"/>
          </a:bodyPr>
          <a:lstStyle/>
          <a:p>
            <a:r>
              <a:rPr lang="en-US" sz="2000"/>
              <a:t>Government impact assessment form to help public officials assess the potential impacts from adoption of algorithmic decision-making.</a:t>
            </a:r>
          </a:p>
          <a:p>
            <a:r>
              <a:rPr lang="en-US" sz="2000"/>
              <a:t>Areas of algorithmic decision-making: </a:t>
            </a:r>
          </a:p>
          <a:p>
            <a:pPr marL="342900" indent="-342900">
              <a:buFont typeface="Arial" panose="020B0604020202020204" pitchFamily="34" charset="0"/>
              <a:buChar char="•"/>
            </a:pPr>
            <a:r>
              <a:rPr lang="en-US" sz="2000"/>
              <a:t>Tax review and audit</a:t>
            </a:r>
          </a:p>
          <a:p>
            <a:pPr marL="342900" indent="-342900">
              <a:buFont typeface="Arial" panose="020B0604020202020204" pitchFamily="34" charset="0"/>
              <a:buChar char="•"/>
            </a:pPr>
            <a:r>
              <a:rPr lang="en-US" sz="2000"/>
              <a:t>Benefits provision</a:t>
            </a:r>
          </a:p>
          <a:p>
            <a:pPr marL="342900" indent="-342900">
              <a:buFont typeface="Arial" panose="020B0604020202020204" pitchFamily="34" charset="0"/>
              <a:buChar char="•"/>
            </a:pPr>
            <a:r>
              <a:rPr lang="en-US" sz="2000"/>
              <a:t>Criminal justice</a:t>
            </a:r>
          </a:p>
          <a:p>
            <a:pPr marL="342900" indent="-342900">
              <a:buFont typeface="Arial" panose="020B0604020202020204" pitchFamily="34" charset="0"/>
              <a:buChar char="•"/>
            </a:pPr>
            <a:r>
              <a:rPr lang="en-US" sz="2000"/>
              <a:t>Transportation routing</a:t>
            </a:r>
          </a:p>
          <a:p>
            <a:endParaRPr lang="en-US" sz="2000"/>
          </a:p>
          <a:p>
            <a:r>
              <a:rPr lang="en-US" sz="2000" b="1">
                <a:solidFill>
                  <a:schemeClr val="accent3">
                    <a:lumMod val="60000"/>
                    <a:lumOff val="40000"/>
                  </a:schemeClr>
                </a:solidFill>
              </a:rPr>
              <a:t>Why is Algorithmic Impact Assessment important here? </a:t>
            </a:r>
          </a:p>
          <a:p>
            <a:endParaRPr lang="en-US" sz="2800"/>
          </a:p>
          <a:p>
            <a:endParaRPr lang="en-US" sz="2800"/>
          </a:p>
        </p:txBody>
      </p:sp>
    </p:spTree>
    <p:extLst>
      <p:ext uri="{BB962C8B-B14F-4D97-AF65-F5344CB8AC3E}">
        <p14:creationId xmlns:p14="http://schemas.microsoft.com/office/powerpoint/2010/main" val="867573655"/>
      </p:ext>
    </p:extLst>
  </p:cSld>
  <p:clrMapOvr>
    <a:masterClrMapping/>
  </p:clrMapOvr>
  <mc:AlternateContent xmlns:mc="http://schemas.openxmlformats.org/markup-compatibility/2006" xmlns:p14="http://schemas.microsoft.com/office/powerpoint/2010/main">
    <mc:Choice Requires="p14">
      <p:transition spd="slow" p14:dur="2000" advTm="38956"/>
    </mc:Choice>
    <mc:Fallback xmlns="">
      <p:transition spd="slow" advTm="38956"/>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55991-8F75-3046-D5BC-AE42DB69FFC0}"/>
              </a:ext>
            </a:extLst>
          </p:cNvPr>
          <p:cNvSpPr>
            <a:spLocks noGrp="1"/>
          </p:cNvSpPr>
          <p:nvPr>
            <p:ph type="title"/>
          </p:nvPr>
        </p:nvSpPr>
        <p:spPr/>
        <p:txBody>
          <a:bodyPr>
            <a:normAutofit fontScale="90000"/>
          </a:bodyPr>
          <a:lstStyle/>
          <a:p>
            <a:r>
              <a:rPr lang="en-US"/>
              <a:t>Closing Exercise</a:t>
            </a:r>
          </a:p>
        </p:txBody>
      </p:sp>
      <p:sp>
        <p:nvSpPr>
          <p:cNvPr id="3" name="Content Placeholder 2">
            <a:extLst>
              <a:ext uri="{FF2B5EF4-FFF2-40B4-BE49-F238E27FC236}">
                <a16:creationId xmlns:a16="http://schemas.microsoft.com/office/drawing/2014/main" id="{86F776C3-404E-3AC4-7970-4D48980A50BA}"/>
              </a:ext>
            </a:extLst>
          </p:cNvPr>
          <p:cNvSpPr>
            <a:spLocks noGrp="1"/>
          </p:cNvSpPr>
          <p:nvPr>
            <p:ph idx="1"/>
          </p:nvPr>
        </p:nvSpPr>
        <p:spPr/>
        <p:txBody>
          <a:bodyPr>
            <a:normAutofit/>
          </a:bodyPr>
          <a:lstStyle/>
          <a:p>
            <a:r>
              <a:rPr lang="en-US"/>
              <a:t>Watch this short video on an AI application </a:t>
            </a:r>
            <a:r>
              <a:rPr lang="en-US">
                <a:hlinkClick r:id="rId2"/>
              </a:rPr>
              <a:t>https://www.youtube.com/watch?v=brSNwP5OsUI</a:t>
            </a:r>
            <a:endParaRPr lang="en-US"/>
          </a:p>
          <a:p>
            <a:pPr marL="0" indent="0">
              <a:buNone/>
            </a:pPr>
            <a:endParaRPr lang="en-US"/>
          </a:p>
          <a:p>
            <a:pPr marL="0" indent="0">
              <a:buNone/>
            </a:pPr>
            <a:r>
              <a:rPr lang="en-US"/>
              <a:t>As you watch, be answering these questions -</a:t>
            </a:r>
          </a:p>
          <a:p>
            <a:r>
              <a:rPr lang="en-US"/>
              <a:t>What are the goals of the principal (the operator) in utilizing this technology as part of their organization? </a:t>
            </a:r>
          </a:p>
          <a:p>
            <a:r>
              <a:rPr lang="en-US"/>
              <a:t>What are the potential challenges for developers and translators in creating alignment with those goals? </a:t>
            </a:r>
          </a:p>
          <a:p>
            <a:r>
              <a:rPr lang="en-US"/>
              <a:t>What are the goals of those using the organization (the customers)?  Are there any alignment conflicts between the organization’s goals and the customer goals? </a:t>
            </a:r>
          </a:p>
          <a:p>
            <a:r>
              <a:rPr lang="en-US"/>
              <a:t>What are the goals of society for these types of organizations? Are there any alignment conflicts that could arise in the proposed AI system?  </a:t>
            </a:r>
          </a:p>
          <a:p>
            <a:pPr marL="0" indent="0">
              <a:buNone/>
            </a:pPr>
            <a:endParaRPr lang="en-US"/>
          </a:p>
        </p:txBody>
      </p:sp>
    </p:spTree>
    <p:extLst>
      <p:ext uri="{BB962C8B-B14F-4D97-AF65-F5344CB8AC3E}">
        <p14:creationId xmlns:p14="http://schemas.microsoft.com/office/powerpoint/2010/main" val="2617692043"/>
      </p:ext>
    </p:extLst>
  </p:cSld>
  <p:clrMapOvr>
    <a:masterClrMapping/>
  </p:clrMapOvr>
  <mc:AlternateContent xmlns:mc="http://schemas.openxmlformats.org/markup-compatibility/2006" xmlns:p14="http://schemas.microsoft.com/office/powerpoint/2010/main">
    <mc:Choice Requires="p14">
      <p:transition spd="slow" p14:dur="2000" advTm="35312"/>
    </mc:Choice>
    <mc:Fallback xmlns="">
      <p:transition spd="slow" advTm="35312"/>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4D585-489A-EE43-CBBB-06C8718903AB}"/>
              </a:ext>
            </a:extLst>
          </p:cNvPr>
          <p:cNvSpPr>
            <a:spLocks noGrp="1"/>
          </p:cNvSpPr>
          <p:nvPr>
            <p:ph type="title"/>
          </p:nvPr>
        </p:nvSpPr>
        <p:spPr/>
        <p:txBody>
          <a:bodyPr>
            <a:normAutofit fontScale="90000"/>
          </a:bodyPr>
          <a:lstStyle/>
          <a:p>
            <a:r>
              <a:rPr lang="en-US"/>
              <a:t>Sources of information for deeper dives</a:t>
            </a:r>
          </a:p>
        </p:txBody>
      </p:sp>
      <p:sp>
        <p:nvSpPr>
          <p:cNvPr id="3" name="Content Placeholder 2">
            <a:extLst>
              <a:ext uri="{FF2B5EF4-FFF2-40B4-BE49-F238E27FC236}">
                <a16:creationId xmlns:a16="http://schemas.microsoft.com/office/drawing/2014/main" id="{38E31619-BBFB-908D-B2A4-10651068D3A1}"/>
              </a:ext>
            </a:extLst>
          </p:cNvPr>
          <p:cNvSpPr>
            <a:spLocks noGrp="1"/>
          </p:cNvSpPr>
          <p:nvPr>
            <p:ph idx="1"/>
          </p:nvPr>
        </p:nvSpPr>
        <p:spPr/>
        <p:txBody>
          <a:bodyPr>
            <a:normAutofit fontScale="85000" lnSpcReduction="20000"/>
          </a:bodyPr>
          <a:lstStyle/>
          <a:p>
            <a:pPr marL="0" indent="0">
              <a:buNone/>
            </a:pPr>
            <a:r>
              <a:rPr lang="en-US"/>
              <a:t>Korinek and </a:t>
            </a:r>
            <a:r>
              <a:rPr lang="en-US" err="1"/>
              <a:t>Balnik</a:t>
            </a:r>
            <a:r>
              <a:rPr lang="en-US"/>
              <a:t> </a:t>
            </a:r>
            <a:r>
              <a:rPr lang="en-US" i="1"/>
              <a:t>Aligned with Whom: Direct and Social Goals for AI Systems (Required reading, on Brightspace). Chapter 3, Oxford Handbook of AI Governance.</a:t>
            </a:r>
            <a:endParaRPr lang="en-US"/>
          </a:p>
          <a:p>
            <a:pPr marL="0" indent="0">
              <a:buNone/>
            </a:pPr>
            <a:endParaRPr lang="en-US"/>
          </a:p>
          <a:p>
            <a:pPr marL="0" indent="0">
              <a:buNone/>
            </a:pPr>
            <a:r>
              <a:rPr lang="en-US" err="1"/>
              <a:t>Lutkevech</a:t>
            </a:r>
            <a:r>
              <a:rPr lang="en-US"/>
              <a:t>, Ben “</a:t>
            </a:r>
            <a:r>
              <a:rPr lang="en-US">
                <a:hlinkClick r:id="rId2"/>
              </a:rPr>
              <a:t>AI Alignment” Tech Target “What Is Definition  </a:t>
            </a:r>
            <a:endParaRPr lang="en-US"/>
          </a:p>
          <a:p>
            <a:pPr marL="0" indent="0">
              <a:buNone/>
            </a:pPr>
            <a:endParaRPr lang="en-US"/>
          </a:p>
          <a:p>
            <a:pPr marL="0" indent="0">
              <a:buNone/>
            </a:pPr>
            <a:r>
              <a:rPr lang="en-US" err="1"/>
              <a:t>Zebor</a:t>
            </a:r>
            <a:r>
              <a:rPr lang="en-US"/>
              <a:t>, Jordan </a:t>
            </a:r>
            <a:r>
              <a:rPr lang="en-US">
                <a:hlinkClick r:id="rId3"/>
              </a:rPr>
              <a:t>“AI Safety: Navigating Deception, Emergent Goals, and Power-seeking Behaviors” </a:t>
            </a:r>
            <a:r>
              <a:rPr lang="en-US" err="1"/>
              <a:t>DevCentral</a:t>
            </a:r>
            <a:r>
              <a:rPr lang="en-US"/>
              <a:t> Technical Articles. </a:t>
            </a:r>
          </a:p>
          <a:p>
            <a:pPr marL="0" indent="0">
              <a:buNone/>
            </a:pPr>
            <a:endParaRPr lang="en-US"/>
          </a:p>
          <a:p>
            <a:pPr marL="0" indent="0">
              <a:buNone/>
            </a:pPr>
            <a:r>
              <a:rPr lang="en-US"/>
              <a:t>Whitman, Rob </a:t>
            </a:r>
            <a:r>
              <a:rPr lang="en-US">
                <a:hlinkClick r:id="rId4"/>
              </a:rPr>
              <a:t>“AI Safety: Alignment is not Enough” </a:t>
            </a:r>
            <a:r>
              <a:rPr lang="en-US"/>
              <a:t>Commentary posted on Medium </a:t>
            </a:r>
          </a:p>
          <a:p>
            <a:pPr marL="0" indent="0">
              <a:buNone/>
            </a:pPr>
            <a:endParaRPr lang="en-US"/>
          </a:p>
          <a:p>
            <a:pPr marL="0" indent="0">
              <a:buNone/>
            </a:pPr>
            <a:r>
              <a:rPr lang="en-US"/>
              <a:t>Christian, Brian 2020 </a:t>
            </a:r>
            <a:r>
              <a:rPr lang="en-US" i="1">
                <a:hlinkClick r:id="rId5"/>
              </a:rPr>
              <a:t>The Alignment Problem </a:t>
            </a:r>
            <a:r>
              <a:rPr lang="en-US" i="1"/>
              <a:t>WW Norton &amp; Company </a:t>
            </a:r>
          </a:p>
          <a:p>
            <a:pPr marL="0" indent="0">
              <a:buNone/>
            </a:pPr>
            <a:endParaRPr lang="en-US"/>
          </a:p>
          <a:p>
            <a:pPr marL="0" indent="0">
              <a:buNone/>
            </a:pPr>
            <a:r>
              <a:rPr lang="en-US"/>
              <a:t>Knapton, Sara 2024 </a:t>
            </a:r>
            <a:r>
              <a:rPr lang="en-US">
                <a:hlinkClick r:id="rId6"/>
              </a:rPr>
              <a:t>“AI’s Simple Solution to rail problems: stop all trains running”  </a:t>
            </a:r>
            <a:endParaRPr lang="en-US"/>
          </a:p>
          <a:p>
            <a:pPr marL="0" indent="0">
              <a:buNone/>
            </a:pPr>
            <a:endParaRPr lang="en-US"/>
          </a:p>
          <a:p>
            <a:pPr marL="0" indent="0">
              <a:buNone/>
            </a:pPr>
            <a:r>
              <a:rPr lang="en-US">
                <a:hlinkClick r:id="rId7"/>
              </a:rPr>
              <a:t>AI Alignment Forum - </a:t>
            </a:r>
            <a:r>
              <a:rPr lang="en-US" b="0" i="0">
                <a:effectLst/>
                <a:highlight>
                  <a:srgbClr val="F8F8F8"/>
                </a:highlight>
                <a:latin typeface="GreekFallback"/>
              </a:rPr>
              <a:t>The Alignment Forum is a single online hub for researchers to discuss all ideas related to ensuring that </a:t>
            </a:r>
            <a:r>
              <a:rPr lang="en-US" b="0" i="0" err="1">
                <a:effectLst/>
                <a:highlight>
                  <a:srgbClr val="F8F8F8"/>
                </a:highlight>
                <a:latin typeface="GreekFallback"/>
              </a:rPr>
              <a:t>transformatively</a:t>
            </a:r>
            <a:r>
              <a:rPr lang="en-US" b="0" i="0">
                <a:effectLst/>
                <a:highlight>
                  <a:srgbClr val="F8F8F8"/>
                </a:highlight>
                <a:latin typeface="GreekFallback"/>
              </a:rPr>
              <a:t> powerful AIs are aligned with human values. Discussion ranges from technical models of agency to the strategic landscape, and everything in between.</a:t>
            </a:r>
            <a:endParaRPr lang="en-US"/>
          </a:p>
        </p:txBody>
      </p:sp>
      <p:sp>
        <p:nvSpPr>
          <p:cNvPr id="4" name="Slide Number Placeholder 3">
            <a:extLst>
              <a:ext uri="{FF2B5EF4-FFF2-40B4-BE49-F238E27FC236}">
                <a16:creationId xmlns:a16="http://schemas.microsoft.com/office/drawing/2014/main" id="{BD7D56C9-A83F-36A4-E5AF-F2F0657EF99D}"/>
              </a:ext>
            </a:extLst>
          </p:cNvPr>
          <p:cNvSpPr>
            <a:spLocks noGrp="1"/>
          </p:cNvSpPr>
          <p:nvPr>
            <p:ph type="sldNum" sz="quarter" idx="12"/>
          </p:nvPr>
        </p:nvSpPr>
        <p:spPr/>
        <p:txBody>
          <a:bodyPr/>
          <a:lstStyle/>
          <a:p>
            <a:fld id="{730B7456-B676-4523-B458-EE00B4543EF3}" type="slidenum">
              <a:rPr lang="en-US" smtClean="0"/>
              <a:t>32</a:t>
            </a:fld>
            <a:endParaRPr lang="en-US"/>
          </a:p>
        </p:txBody>
      </p:sp>
    </p:spTree>
    <p:extLst>
      <p:ext uri="{BB962C8B-B14F-4D97-AF65-F5344CB8AC3E}">
        <p14:creationId xmlns:p14="http://schemas.microsoft.com/office/powerpoint/2010/main" val="206645986"/>
      </p:ext>
    </p:extLst>
  </p:cSld>
  <p:clrMapOvr>
    <a:masterClrMapping/>
  </p:clrMapOvr>
  <mc:AlternateContent xmlns:mc="http://schemas.openxmlformats.org/markup-compatibility/2006" xmlns:p14="http://schemas.microsoft.com/office/powerpoint/2010/main">
    <mc:Choice Requires="p14">
      <p:transition spd="slow" p14:dur="2000" advTm="11564"/>
    </mc:Choice>
    <mc:Fallback xmlns="">
      <p:transition spd="slow" advTm="1156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ED1FA-4016-E768-AE2D-848FB897FD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8AE50C-7728-EA99-F001-4B83179958B9}"/>
              </a:ext>
            </a:extLst>
          </p:cNvPr>
          <p:cNvSpPr>
            <a:spLocks noGrp="1"/>
          </p:cNvSpPr>
          <p:nvPr>
            <p:ph type="title"/>
          </p:nvPr>
        </p:nvSpPr>
        <p:spPr>
          <a:xfrm>
            <a:off x="446314" y="118267"/>
            <a:ext cx="9010837" cy="714715"/>
          </a:xfrm>
        </p:spPr>
        <p:txBody>
          <a:bodyPr>
            <a:normAutofit fontScale="90000"/>
          </a:bodyPr>
          <a:lstStyle/>
          <a:p>
            <a:r>
              <a:rPr lang="en-US" dirty="0">
                <a:solidFill>
                  <a:srgbClr val="FF0000"/>
                </a:solidFill>
                <a:latin typeface="Franklin Gothic Medium Cond"/>
              </a:rPr>
              <a:t>BACKUP – WILL BE DELETED  - Key findings from each analyst</a:t>
            </a:r>
          </a:p>
        </p:txBody>
      </p:sp>
      <p:graphicFrame>
        <p:nvGraphicFramePr>
          <p:cNvPr id="4" name="Table 3">
            <a:extLst>
              <a:ext uri="{FF2B5EF4-FFF2-40B4-BE49-F238E27FC236}">
                <a16:creationId xmlns:a16="http://schemas.microsoft.com/office/drawing/2014/main" id="{8773EA6A-3E2B-A925-9CEA-C71BF8300988}"/>
              </a:ext>
            </a:extLst>
          </p:cNvPr>
          <p:cNvGraphicFramePr>
            <a:graphicFrameLocks noGrp="1"/>
          </p:cNvGraphicFramePr>
          <p:nvPr>
            <p:extLst>
              <p:ext uri="{D42A27DB-BD31-4B8C-83A1-F6EECF244321}">
                <p14:modId xmlns:p14="http://schemas.microsoft.com/office/powerpoint/2010/main" val="2038756748"/>
              </p:ext>
            </p:extLst>
          </p:nvPr>
        </p:nvGraphicFramePr>
        <p:xfrm>
          <a:off x="164478" y="832983"/>
          <a:ext cx="11829193" cy="8294483"/>
        </p:xfrm>
        <a:graphic>
          <a:graphicData uri="http://schemas.openxmlformats.org/drawingml/2006/table">
            <a:tbl>
              <a:tblPr firstRow="1" bandRow="1">
                <a:tableStyleId>{5C22544A-7EE6-4342-B048-85BDC9FD1C3A}</a:tableStyleId>
              </a:tblPr>
              <a:tblGrid>
                <a:gridCol w="1745741">
                  <a:extLst>
                    <a:ext uri="{9D8B030D-6E8A-4147-A177-3AD203B41FA5}">
                      <a16:colId xmlns:a16="http://schemas.microsoft.com/office/drawing/2014/main" val="1746443006"/>
                    </a:ext>
                  </a:extLst>
                </a:gridCol>
                <a:gridCol w="1133019">
                  <a:extLst>
                    <a:ext uri="{9D8B030D-6E8A-4147-A177-3AD203B41FA5}">
                      <a16:colId xmlns:a16="http://schemas.microsoft.com/office/drawing/2014/main" val="137991205"/>
                    </a:ext>
                  </a:extLst>
                </a:gridCol>
                <a:gridCol w="8950433">
                  <a:extLst>
                    <a:ext uri="{9D8B030D-6E8A-4147-A177-3AD203B41FA5}">
                      <a16:colId xmlns:a16="http://schemas.microsoft.com/office/drawing/2014/main" val="1953297222"/>
                    </a:ext>
                  </a:extLst>
                </a:gridCol>
              </a:tblGrid>
              <a:tr h="476363">
                <a:tc>
                  <a:txBody>
                    <a:bodyPr/>
                    <a:lstStyle/>
                    <a:p>
                      <a:pPr marL="0" lvl="0" indent="0" algn="ctr" rtl="0">
                        <a:spcBef>
                          <a:spcPts val="0"/>
                        </a:spcBef>
                        <a:spcAft>
                          <a:spcPts val="0"/>
                        </a:spcAft>
                        <a:buNone/>
                      </a:pPr>
                      <a:r>
                        <a:rPr lang="en-US" sz="1050" dirty="0"/>
                        <a:t>Analyst</a:t>
                      </a:r>
                      <a:endParaRPr sz="1050" dirty="0"/>
                    </a:p>
                  </a:txBody>
                  <a:tcPr marL="91425" marR="91425" marT="91425" marB="91425" anchor="ctr"/>
                </a:tc>
                <a:tc>
                  <a:txBody>
                    <a:bodyPr/>
                    <a:lstStyle/>
                    <a:p>
                      <a:pPr marL="0" lvl="0" indent="0" algn="ctr" rtl="0">
                        <a:spcBef>
                          <a:spcPts val="0"/>
                        </a:spcBef>
                        <a:spcAft>
                          <a:spcPts val="0"/>
                        </a:spcAft>
                        <a:buNone/>
                      </a:pPr>
                      <a:r>
                        <a:rPr lang="en-US" sz="1050" dirty="0"/>
                        <a:t>Analysis Role</a:t>
                      </a:r>
                      <a:endParaRPr sz="1050" dirty="0"/>
                    </a:p>
                  </a:txBody>
                  <a:tcPr marL="91425" marR="91425" marT="91425" marB="91425"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dirty="0"/>
                        <a:t>Key finding</a:t>
                      </a:r>
                    </a:p>
                  </a:txBody>
                  <a:tcPr anchor="ctr"/>
                </a:tc>
                <a:extLst>
                  <a:ext uri="{0D108BD9-81ED-4DB2-BD59-A6C34878D82A}">
                    <a16:rowId xmlns:a16="http://schemas.microsoft.com/office/drawing/2014/main" val="3358142175"/>
                  </a:ext>
                </a:extLst>
              </a:tr>
              <a:tr h="1677192">
                <a:tc>
                  <a:txBody>
                    <a:bodyPr/>
                    <a:lstStyle/>
                    <a:p>
                      <a:pPr marL="0" lvl="0" indent="0" algn="l" rtl="0">
                        <a:spcBef>
                          <a:spcPts val="0"/>
                        </a:spcBef>
                        <a:spcAft>
                          <a:spcPts val="0"/>
                        </a:spcAft>
                        <a:buNone/>
                      </a:pPr>
                      <a:r>
                        <a:rPr lang="en-US" sz="1050" dirty="0"/>
                        <a:t>Erjon </a:t>
                      </a:r>
                      <a:r>
                        <a:rPr lang="en-US" sz="1050" err="1"/>
                        <a:t>Brucaj</a:t>
                      </a:r>
                      <a:endParaRPr sz="1050"/>
                    </a:p>
                  </a:txBody>
                  <a:tcPr marL="91425" marR="91425" marT="91425" marB="91425"/>
                </a:tc>
                <a:tc>
                  <a:txBody>
                    <a:bodyPr/>
                    <a:lstStyle/>
                    <a:p>
                      <a:pPr marL="0" lvl="0" indent="0" algn="l" rtl="0">
                        <a:spcBef>
                          <a:spcPts val="0"/>
                        </a:spcBef>
                        <a:spcAft>
                          <a:spcPts val="0"/>
                        </a:spcAft>
                        <a:buNone/>
                      </a:pPr>
                      <a:r>
                        <a:rPr lang="en-US" sz="1050" dirty="0"/>
                        <a:t>Customer Behavior Analyst</a:t>
                      </a:r>
                      <a:endParaRPr sz="1050" dirty="0"/>
                    </a:p>
                  </a:txBody>
                  <a:tcPr marL="91425" marR="91425" marT="91425" marB="91425"/>
                </a:tc>
                <a:tc>
                  <a:txBody>
                    <a:bodyPr/>
                    <a:lstStyle/>
                    <a:p>
                      <a:pPr marL="285750" lvl="0" indent="-285750" algn="l">
                        <a:lnSpc>
                          <a:spcPct val="100000"/>
                        </a:lnSpc>
                        <a:spcBef>
                          <a:spcPts val="0"/>
                        </a:spcBef>
                        <a:spcAft>
                          <a:spcPts val="0"/>
                        </a:spcAft>
                        <a:buFont typeface="Arial"/>
                        <a:buChar char="•"/>
                      </a:pPr>
                      <a:r>
                        <a:rPr lang="en-IN" sz="1050" b="1" i="0" u="none" strike="noStrike" noProof="0" dirty="0">
                          <a:latin typeface="Franklin Gothic Book"/>
                        </a:rPr>
                        <a:t>High-value customers generate up to 5× more profit per order</a:t>
                      </a:r>
                      <a:r>
                        <a:rPr lang="en-IN" sz="1050" b="0" i="0" u="none" strike="noStrike" noProof="0" dirty="0">
                          <a:latin typeface="Franklin Gothic Book"/>
                        </a:rPr>
                        <a:t> than others, even with fewer transactions — demonstrating the importance of prioritizing </a:t>
                      </a:r>
                      <a:r>
                        <a:rPr lang="en-IN" sz="1050" b="1" i="0" u="none" strike="noStrike" noProof="0" dirty="0">
                          <a:latin typeface="Franklin Gothic Book"/>
                        </a:rPr>
                        <a:t>order size and product mix</a:t>
                      </a:r>
                      <a:r>
                        <a:rPr lang="en-IN" sz="1050" b="0" i="0" u="none" strike="noStrike" noProof="0" dirty="0">
                          <a:latin typeface="Franklin Gothic Book"/>
                        </a:rPr>
                        <a:t> over frequency.</a:t>
                      </a:r>
                      <a:endParaRPr lang="en-US" sz="1050" dirty="0"/>
                    </a:p>
                    <a:p>
                      <a:pPr marL="285750" lvl="0" indent="-285750" algn="l">
                        <a:lnSpc>
                          <a:spcPct val="100000"/>
                        </a:lnSpc>
                        <a:spcBef>
                          <a:spcPts val="0"/>
                        </a:spcBef>
                        <a:spcAft>
                          <a:spcPts val="0"/>
                        </a:spcAft>
                        <a:buFont typeface="Arial"/>
                        <a:buChar char="•"/>
                      </a:pPr>
                      <a:r>
                        <a:rPr lang="en-IN" sz="1050" b="1" i="0" u="none" strike="noStrike" noProof="0" dirty="0">
                          <a:latin typeface="Franklin Gothic Book"/>
                        </a:rPr>
                        <a:t>Frequent purchasers with 12+ orders may still yield low or negative profit margins</a:t>
                      </a:r>
                      <a:r>
                        <a:rPr lang="en-IN" sz="1050" b="0" i="0" u="none" strike="noStrike" noProof="0" dirty="0">
                          <a:latin typeface="Franklin Gothic Book"/>
                        </a:rPr>
                        <a:t>, especially when average discounts hover around </a:t>
                      </a:r>
                      <a:r>
                        <a:rPr lang="en-IN" sz="1050" b="1" i="0" u="none" strike="noStrike" noProof="0" dirty="0">
                          <a:latin typeface="Franklin Gothic Book"/>
                        </a:rPr>
                        <a:t>15.6%</a:t>
                      </a:r>
                      <a:r>
                        <a:rPr lang="en-IN" sz="1050" b="0" i="0" u="none" strike="noStrike" noProof="0" dirty="0">
                          <a:latin typeface="Franklin Gothic Book"/>
                        </a:rPr>
                        <a:t>, suggesting </a:t>
                      </a:r>
                      <a:r>
                        <a:rPr lang="en-IN" sz="1050" b="1" i="0" u="none" strike="noStrike" noProof="0" dirty="0">
                          <a:latin typeface="Franklin Gothic Book"/>
                        </a:rPr>
                        <a:t>inefficiencies in discounting or product targeting</a:t>
                      </a:r>
                      <a:r>
                        <a:rPr lang="en-IN" sz="1050" b="0" i="0" u="none" strike="noStrike" noProof="0" dirty="0">
                          <a:latin typeface="Franklin Gothic Book"/>
                        </a:rPr>
                        <a:t>.</a:t>
                      </a:r>
                      <a:endParaRPr lang="en-IN" sz="1050" dirty="0"/>
                    </a:p>
                    <a:p>
                      <a:pPr marL="285750" lvl="0" indent="-285750" algn="l">
                        <a:lnSpc>
                          <a:spcPct val="100000"/>
                        </a:lnSpc>
                        <a:spcBef>
                          <a:spcPts val="0"/>
                        </a:spcBef>
                        <a:spcAft>
                          <a:spcPts val="0"/>
                        </a:spcAft>
                        <a:buFont typeface="Arial"/>
                        <a:buChar char="•"/>
                      </a:pPr>
                      <a:r>
                        <a:rPr lang="en-IN" sz="1050" b="1" i="0" u="none" strike="noStrike" noProof="0" dirty="0">
                          <a:latin typeface="Franklin Gothic Book"/>
                        </a:rPr>
                        <a:t>Sales peak by over 30% in November and December</a:t>
                      </a:r>
                      <a:r>
                        <a:rPr lang="en-IN" sz="1050" b="0" i="0" u="none" strike="noStrike" noProof="0" dirty="0">
                          <a:latin typeface="Franklin Gothic Book"/>
                        </a:rPr>
                        <a:t>, with November alone bringing in </a:t>
                      </a:r>
                      <a:r>
                        <a:rPr lang="en-IN" sz="1050" b="1" i="0" u="none" strike="noStrike" noProof="0" dirty="0">
                          <a:latin typeface="Franklin Gothic Book"/>
                        </a:rPr>
                        <a:t>$118,000+</a:t>
                      </a:r>
                      <a:r>
                        <a:rPr lang="en-IN" sz="1050" b="0" i="0" u="none" strike="noStrike" noProof="0" dirty="0">
                          <a:latin typeface="Franklin Gothic Book"/>
                        </a:rPr>
                        <a:t>, indicating strong </a:t>
                      </a:r>
                      <a:r>
                        <a:rPr lang="en-IN" sz="1050" b="1" i="0" u="none" strike="noStrike" noProof="0" dirty="0">
                          <a:latin typeface="Franklin Gothic Book"/>
                        </a:rPr>
                        <a:t>seasonal trends</a:t>
                      </a:r>
                      <a:r>
                        <a:rPr lang="en-IN" sz="1050" b="0" i="0" u="none" strike="noStrike" noProof="0" dirty="0">
                          <a:latin typeface="Franklin Gothic Book"/>
                        </a:rPr>
                        <a:t> and a need for </a:t>
                      </a:r>
                      <a:r>
                        <a:rPr lang="en-IN" sz="1050" b="1" i="0" u="none" strike="noStrike" noProof="0" dirty="0">
                          <a:latin typeface="Franklin Gothic Book"/>
                        </a:rPr>
                        <a:t>holiday-focused marketing and stock planning</a:t>
                      </a:r>
                      <a:r>
                        <a:rPr lang="en-IN" sz="1050" b="0" i="0" u="none" strike="noStrike" noProof="0" dirty="0">
                          <a:latin typeface="Franklin Gothic Book"/>
                        </a:rPr>
                        <a:t>.</a:t>
                      </a:r>
                      <a:endParaRPr lang="en-IN" sz="1050" dirty="0"/>
                    </a:p>
                    <a:p>
                      <a:pPr marL="285750" lvl="0" indent="-285750" algn="l">
                        <a:lnSpc>
                          <a:spcPct val="100000"/>
                        </a:lnSpc>
                        <a:spcBef>
                          <a:spcPts val="0"/>
                        </a:spcBef>
                        <a:spcAft>
                          <a:spcPts val="0"/>
                        </a:spcAft>
                        <a:buFont typeface="Arial"/>
                        <a:buChar char="•"/>
                      </a:pPr>
                      <a:r>
                        <a:rPr lang="en-IN" sz="1050" b="0" i="0" u="none" strike="noStrike" noProof="0" dirty="0">
                          <a:latin typeface="Franklin Gothic Book"/>
                        </a:rPr>
                        <a:t>The </a:t>
                      </a:r>
                      <a:r>
                        <a:rPr lang="en-IN" sz="1050" b="1" i="0" u="none" strike="noStrike" noProof="0" dirty="0">
                          <a:latin typeface="Franklin Gothic Book"/>
                        </a:rPr>
                        <a:t>Home Office segment leads with the highest average order value (AOV) at $472.67</a:t>
                      </a:r>
                      <a:r>
                        <a:rPr lang="en-IN" sz="1050" b="0" i="0" u="none" strike="noStrike" noProof="0" dirty="0">
                          <a:latin typeface="Franklin Gothic Book"/>
                        </a:rPr>
                        <a:t>, compared to </a:t>
                      </a:r>
                      <a:r>
                        <a:rPr lang="en-IN" sz="1050" b="1" i="0" u="none" strike="noStrike" noProof="0" dirty="0">
                          <a:latin typeface="Franklin Gothic Book"/>
                        </a:rPr>
                        <a:t>$466.41 for Corporate</a:t>
                      </a:r>
                      <a:r>
                        <a:rPr lang="en-IN" sz="1050" b="0" i="0" u="none" strike="noStrike" noProof="0" dirty="0">
                          <a:latin typeface="Franklin Gothic Book"/>
                        </a:rPr>
                        <a:t> and </a:t>
                      </a:r>
                      <a:r>
                        <a:rPr lang="en-IN" sz="1050" b="1" i="0" u="none" strike="noStrike" noProof="0" dirty="0">
                          <a:latin typeface="Franklin Gothic Book"/>
                        </a:rPr>
                        <a:t>$449.11 for Consumer</a:t>
                      </a:r>
                      <a:r>
                        <a:rPr lang="en-IN" sz="1050" b="0" i="0" u="none" strike="noStrike" noProof="0" dirty="0">
                          <a:latin typeface="Franklin Gothic Book"/>
                        </a:rPr>
                        <a:t>, </a:t>
                      </a:r>
                      <a:r>
                        <a:rPr lang="en-IN" sz="1050" b="0" i="0" u="none" strike="noStrike" noProof="0" err="1">
                          <a:latin typeface="Franklin Gothic Book"/>
                        </a:rPr>
                        <a:t>signaling</a:t>
                      </a:r>
                      <a:r>
                        <a:rPr lang="en-IN" sz="1050" b="0" i="0" u="none" strike="noStrike" noProof="0" dirty="0">
                          <a:latin typeface="Franklin Gothic Book"/>
                        </a:rPr>
                        <a:t> a </a:t>
                      </a:r>
                      <a:r>
                        <a:rPr lang="en-IN" sz="1050" b="1" i="0" u="none" strike="noStrike" noProof="0" dirty="0">
                          <a:latin typeface="Franklin Gothic Book"/>
                        </a:rPr>
                        <a:t>premium purchase </a:t>
                      </a:r>
                      <a:r>
                        <a:rPr lang="en-IN" sz="1050" b="1" i="0" u="none" strike="noStrike" noProof="0" err="1">
                          <a:latin typeface="Franklin Gothic Book"/>
                        </a:rPr>
                        <a:t>behavior</a:t>
                      </a:r>
                      <a:r>
                        <a:rPr lang="en-IN" sz="1050" b="0" i="0" u="none" strike="noStrike" noProof="0" dirty="0">
                          <a:latin typeface="Franklin Gothic Book"/>
                        </a:rPr>
                        <a:t> that can be cultivated further.</a:t>
                      </a:r>
                      <a:endParaRPr lang="en-IN" sz="1050" dirty="0"/>
                    </a:p>
                    <a:p>
                      <a:pPr marL="285750" lvl="0" indent="-285750" algn="l">
                        <a:lnSpc>
                          <a:spcPct val="100000"/>
                        </a:lnSpc>
                        <a:spcBef>
                          <a:spcPts val="0"/>
                        </a:spcBef>
                        <a:spcAft>
                          <a:spcPts val="0"/>
                        </a:spcAft>
                        <a:buFont typeface="Arial"/>
                        <a:buChar char="•"/>
                      </a:pPr>
                      <a:r>
                        <a:rPr lang="en-IN" sz="1050" b="0" i="0" u="none" strike="noStrike" noProof="0" dirty="0">
                          <a:latin typeface="Franklin Gothic Book"/>
                        </a:rPr>
                        <a:t>Despite a </a:t>
                      </a:r>
                      <a:r>
                        <a:rPr lang="en-IN" sz="1050" b="1" i="0" u="none" strike="noStrike" noProof="0" dirty="0">
                          <a:latin typeface="Franklin Gothic Book"/>
                        </a:rPr>
                        <a:t>98.5% repeat customer rate</a:t>
                      </a:r>
                      <a:r>
                        <a:rPr lang="en-IN" sz="1050" b="0" i="0" u="none" strike="noStrike" noProof="0" dirty="0">
                          <a:latin typeface="Franklin Gothic Book"/>
                        </a:rPr>
                        <a:t>, some top contributors have </a:t>
                      </a:r>
                      <a:r>
                        <a:rPr lang="en-IN" sz="1050" b="1" i="0" u="none" strike="noStrike" noProof="0" dirty="0">
                          <a:latin typeface="Franklin Gothic Book"/>
                        </a:rPr>
                        <a:t>not purchased in over 11 months</a:t>
                      </a:r>
                      <a:r>
                        <a:rPr lang="en-IN" sz="1050" b="0" i="0" u="none" strike="noStrike" noProof="0" dirty="0">
                          <a:latin typeface="Franklin Gothic Book"/>
                        </a:rPr>
                        <a:t>, risking silent churn and underlining the need for </a:t>
                      </a:r>
                      <a:r>
                        <a:rPr lang="en-IN" sz="1050" b="1" i="0" u="none" strike="noStrike" noProof="0" dirty="0">
                          <a:latin typeface="Franklin Gothic Book"/>
                        </a:rPr>
                        <a:t>targeted win-back strategies for high-CLV customers</a:t>
                      </a:r>
                      <a:r>
                        <a:rPr lang="en-IN" sz="1050" b="0" i="0" u="none" strike="noStrike" noProof="0" dirty="0">
                          <a:latin typeface="Franklin Gothic Book"/>
                        </a:rPr>
                        <a:t>.</a:t>
                      </a:r>
                      <a:endParaRPr lang="en-IN" sz="1050" dirty="0"/>
                    </a:p>
                  </a:txBody>
                  <a:tcPr/>
                </a:tc>
                <a:extLst>
                  <a:ext uri="{0D108BD9-81ED-4DB2-BD59-A6C34878D82A}">
                    <a16:rowId xmlns:a16="http://schemas.microsoft.com/office/drawing/2014/main" val="2928360317"/>
                  </a:ext>
                </a:extLst>
              </a:tr>
              <a:tr h="1677192">
                <a:tc>
                  <a:txBody>
                    <a:bodyPr/>
                    <a:lstStyle/>
                    <a:p>
                      <a:pPr marL="0" lvl="0" indent="0" algn="l" rtl="0">
                        <a:spcBef>
                          <a:spcPts val="0"/>
                        </a:spcBef>
                        <a:spcAft>
                          <a:spcPts val="0"/>
                        </a:spcAft>
                        <a:buNone/>
                      </a:pPr>
                      <a:r>
                        <a:rPr lang="en-US" sz="1050" dirty="0"/>
                        <a:t>Kunal Ghosh</a:t>
                      </a:r>
                      <a:endParaRPr sz="1050" dirty="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1050" dirty="0">
                          <a:solidFill>
                            <a:schemeClr val="dk1"/>
                          </a:solidFill>
                        </a:rPr>
                        <a:t>Product Performance</a:t>
                      </a:r>
                      <a:endParaRPr sz="1050" dirty="0"/>
                    </a:p>
                  </a:txBody>
                  <a:tcPr marL="91425" marR="91425" marT="91425" marB="91425"/>
                </a:tc>
                <a:tc>
                  <a:txBody>
                    <a:bodyPr/>
                    <a:lstStyle/>
                    <a:p>
                      <a:r>
                        <a:rPr lang="en-IN" sz="1050" dirty="0"/>
                        <a:t>1) Best performers product sub-category are: </a:t>
                      </a:r>
                      <a:r>
                        <a:rPr lang="en-US" sz="1050" dirty="0"/>
                        <a:t>Copiers (18%), Phones (14.4%), Accessories (13.6%), paper (11%). Loss leader product sub-category are Tables (79%), Bookcases (15%), Supplies (5.3%). </a:t>
                      </a:r>
                      <a:endParaRPr lang="en-IN" sz="1050" dirty="0"/>
                    </a:p>
                    <a:p>
                      <a:r>
                        <a:rPr lang="en-IN" sz="1050" dirty="0"/>
                        <a:t>2) Every product is profitable without Discounting. Hence, main driver of </a:t>
                      </a:r>
                      <a:r>
                        <a:rPr lang="en-IN" sz="1050" b="1" dirty="0"/>
                        <a:t>Profitability is discounting for promotion. Un-targeted discounting has led to losses, Hence, losses can be controlled by targeted discounting strategy below:-</a:t>
                      </a:r>
                    </a:p>
                    <a:p>
                      <a:r>
                        <a:rPr lang="en-IN" sz="1050" b="1" u="sng" dirty="0"/>
                        <a:t>3) Product Strategy:- To reduce losses and promote growth and profit:-</a:t>
                      </a:r>
                    </a:p>
                    <a:p>
                      <a:r>
                        <a:rPr lang="en-IN" sz="1050" dirty="0"/>
                        <a:t>a) Promotion by discounting needs to be more targeted towards product sub-categories with high growth such as </a:t>
                      </a:r>
                      <a:r>
                        <a:rPr lang="en-IN" sz="1050" kern="1200" dirty="0">
                          <a:solidFill>
                            <a:schemeClr val="dk1"/>
                          </a:solidFill>
                          <a:effectLst/>
                          <a:latin typeface="+mn-lt"/>
                          <a:ea typeface="+mn-ea"/>
                          <a:cs typeface="+mn-cs"/>
                        </a:rPr>
                        <a:t>Appliances, Art, Appliances, copiers, paper</a:t>
                      </a:r>
                      <a:r>
                        <a:rPr lang="en-IN" sz="1050" dirty="0"/>
                        <a:t>.</a:t>
                      </a:r>
                    </a:p>
                    <a:p>
                      <a:pPr lvl="0">
                        <a:buNone/>
                      </a:pPr>
                      <a:endParaRPr lang="en-IN" sz="1050" dirty="0"/>
                    </a:p>
                    <a:p>
                      <a:r>
                        <a:rPr lang="en-IN" sz="1050" dirty="0"/>
                        <a:t>b) Reduce Promotion on low growth products – </a:t>
                      </a:r>
                    </a:p>
                    <a:p>
                      <a:pPr marL="285750" indent="-285750">
                        <a:buFont typeface="Arial" panose="020B0604020202020204" pitchFamily="34" charset="0"/>
                        <a:buChar char="•"/>
                      </a:pPr>
                      <a:r>
                        <a:rPr lang="en-IN" sz="1050" dirty="0"/>
                        <a:t>Cash-cow products (high profit margin) such as </a:t>
                      </a:r>
                      <a:r>
                        <a:rPr lang="en-IN" sz="1050" kern="1200" dirty="0">
                          <a:solidFill>
                            <a:schemeClr val="dk1"/>
                          </a:solidFill>
                          <a:effectLst/>
                          <a:latin typeface="+mn-lt"/>
                          <a:ea typeface="+mn-ea"/>
                          <a:cs typeface="+mn-cs"/>
                        </a:rPr>
                        <a:t>Fasteners and Envelopes </a:t>
                      </a:r>
                    </a:p>
                    <a:p>
                      <a:pPr marL="285750" indent="-285750">
                        <a:buFont typeface="Arial" panose="020B0604020202020204" pitchFamily="34" charset="0"/>
                        <a:buChar char="•"/>
                      </a:pPr>
                      <a:r>
                        <a:rPr lang="en-IN" sz="1050" dirty="0"/>
                        <a:t>Under-performers (loss making with low growth) such as Machines, Tables</a:t>
                      </a:r>
                    </a:p>
                  </a:txBody>
                  <a:tcPr/>
                </a:tc>
                <a:extLst>
                  <a:ext uri="{0D108BD9-81ED-4DB2-BD59-A6C34878D82A}">
                    <a16:rowId xmlns:a16="http://schemas.microsoft.com/office/drawing/2014/main" val="2825258160"/>
                  </a:ext>
                </a:extLst>
              </a:tr>
              <a:tr h="1359624">
                <a:tc>
                  <a:txBody>
                    <a:bodyPr/>
                    <a:lstStyle/>
                    <a:p>
                      <a:pPr marL="0" lvl="0" indent="0" algn="l" rtl="0">
                        <a:spcBef>
                          <a:spcPts val="0"/>
                        </a:spcBef>
                        <a:spcAft>
                          <a:spcPts val="0"/>
                        </a:spcAft>
                        <a:buNone/>
                      </a:pPr>
                      <a:r>
                        <a:rPr lang="en-US" sz="1050" dirty="0"/>
                        <a:t>Pavan Kalyan Reddy Meka</a:t>
                      </a:r>
                      <a:endParaRPr sz="1050" dirty="0"/>
                    </a:p>
                  </a:txBody>
                  <a:tcPr marL="91425" marR="91425" marT="91425" marB="91425"/>
                </a:tc>
                <a:tc>
                  <a:txBody>
                    <a:bodyPr/>
                    <a:lstStyle/>
                    <a:p>
                      <a:pPr marL="0" lvl="0" indent="0" algn="l" rtl="0">
                        <a:spcBef>
                          <a:spcPts val="0"/>
                        </a:spcBef>
                        <a:spcAft>
                          <a:spcPts val="0"/>
                        </a:spcAft>
                        <a:buNone/>
                      </a:pPr>
                      <a:r>
                        <a:rPr lang="en-US" sz="1050" dirty="0"/>
                        <a:t>Product Performance Analyst</a:t>
                      </a:r>
                      <a:endParaRPr sz="1050" dirty="0"/>
                    </a:p>
                  </a:txBody>
                  <a:tcPr marL="91425" marR="91425" marT="91425" marB="91425"/>
                </a:tc>
                <a:tc>
                  <a:txBody>
                    <a:bodyPr/>
                    <a:lstStyle/>
                    <a:p>
                      <a:pPr marL="171450" indent="-171450">
                        <a:buFont typeface="Arial" panose="020B0604020202020204" pitchFamily="34" charset="0"/>
                        <a:buChar char="•"/>
                      </a:pPr>
                      <a:r>
                        <a:rPr lang="en-US" sz="1050" b="1" dirty="0"/>
                        <a:t>Canon Copiers</a:t>
                      </a:r>
                      <a:r>
                        <a:rPr lang="en-US" sz="1050" dirty="0"/>
                        <a:t> and the </a:t>
                      </a:r>
                      <a:r>
                        <a:rPr lang="en-US" sz="1050" b="1" dirty="0"/>
                        <a:t>Technology category</a:t>
                      </a:r>
                      <a:r>
                        <a:rPr lang="en-US" sz="1050" dirty="0"/>
                        <a:t> are top performers, showing strong sales and high profit margins (e.g., 38% for Canon, 15.6% for Technology), while </a:t>
                      </a:r>
                      <a:r>
                        <a:rPr lang="en-US" sz="1050" b="1" dirty="0"/>
                        <a:t>subcategories</a:t>
                      </a:r>
                      <a:r>
                        <a:rPr lang="en-US" sz="1050" dirty="0"/>
                        <a:t> like Labels and Paper exceed 40% margins.</a:t>
                      </a:r>
                    </a:p>
                    <a:p>
                      <a:pPr marL="171450" indent="-171450">
                        <a:buFont typeface="Arial" panose="020B0604020202020204" pitchFamily="34" charset="0"/>
                        <a:buChar char="•"/>
                      </a:pPr>
                      <a:r>
                        <a:rPr lang="en-US" sz="1050" b="1" dirty="0"/>
                        <a:t>Discounting heavily impacts profitability</a:t>
                      </a:r>
                      <a:r>
                        <a:rPr lang="en-US" sz="1050" dirty="0"/>
                        <a:t> — 0% discounts lead to 34% margins, whereas discounts over 20% result in significant losses (−78%), making it the most critical factor to control.</a:t>
                      </a:r>
                    </a:p>
                    <a:p>
                      <a:pPr marL="171450" indent="-171450">
                        <a:buFont typeface="Arial" panose="020B0604020202020204" pitchFamily="34" charset="0"/>
                        <a:buChar char="•"/>
                      </a:pPr>
                      <a:r>
                        <a:rPr lang="en-US" sz="1050" b="1" dirty="0"/>
                        <a:t>Customer and regional insights</a:t>
                      </a:r>
                      <a:r>
                        <a:rPr lang="en-US" sz="1050" dirty="0"/>
                        <a:t> reveal that the </a:t>
                      </a:r>
                      <a:r>
                        <a:rPr lang="en-US" sz="1050" b="1" dirty="0"/>
                        <a:t>Home Office and Corporate segments</a:t>
                      </a:r>
                      <a:r>
                        <a:rPr lang="en-US" sz="1050" dirty="0"/>
                        <a:t> are more profitable than Consumer, and while the </a:t>
                      </a:r>
                      <a:r>
                        <a:rPr lang="en-US" sz="1050" b="1" dirty="0"/>
                        <a:t>West region</a:t>
                      </a:r>
                      <a:r>
                        <a:rPr lang="en-US" sz="1050" dirty="0"/>
                        <a:t> performs well, the </a:t>
                      </a:r>
                      <a:r>
                        <a:rPr lang="en-US" sz="1050" b="1" dirty="0"/>
                        <a:t>Central region consistently loses money</a:t>
                      </a:r>
                      <a:r>
                        <a:rPr lang="en-US" sz="1050" dirty="0"/>
                        <a:t>.</a:t>
                      </a:r>
                    </a:p>
                    <a:p>
                      <a:pPr marL="171450" indent="-171450">
                        <a:buFont typeface="Arial" panose="020B0604020202020204" pitchFamily="34" charset="0"/>
                        <a:buChar char="•"/>
                      </a:pPr>
                      <a:r>
                        <a:rPr lang="en-US" sz="1050" b="1" dirty="0"/>
                        <a:t>Strategic actions</a:t>
                      </a:r>
                      <a:r>
                        <a:rPr lang="en-US" sz="1050" dirty="0"/>
                        <a:t> should include promoting high-margin, low-volume products, optimizing or phasing out low-profit items, minimizing deep discounts, and targeting high-performing segments and regions.</a:t>
                      </a:r>
                    </a:p>
                  </a:txBody>
                  <a:tcPr/>
                </a:tc>
                <a:extLst>
                  <a:ext uri="{0D108BD9-81ED-4DB2-BD59-A6C34878D82A}">
                    <a16:rowId xmlns:a16="http://schemas.microsoft.com/office/drawing/2014/main" val="4152077942"/>
                  </a:ext>
                </a:extLst>
              </a:tr>
              <a:tr h="1835987">
                <a:tc>
                  <a:txBody>
                    <a:bodyPr/>
                    <a:lstStyle/>
                    <a:p>
                      <a:pPr marL="0" lvl="0" indent="0" algn="l" rtl="0">
                        <a:spcBef>
                          <a:spcPts val="0"/>
                        </a:spcBef>
                        <a:spcAft>
                          <a:spcPts val="0"/>
                        </a:spcAft>
                        <a:buNone/>
                      </a:pPr>
                      <a:r>
                        <a:rPr lang="en-US" sz="1050" dirty="0"/>
                        <a:t>Sai Nuka</a:t>
                      </a:r>
                      <a:endParaRPr sz="1050" dirty="0"/>
                    </a:p>
                  </a:txBody>
                  <a:tcPr marL="91425" marR="91425" marT="91425" marB="91425"/>
                </a:tc>
                <a:tc>
                  <a:txBody>
                    <a:bodyPr/>
                    <a:lstStyle/>
                    <a:p>
                      <a:pPr marL="0" lvl="0" indent="0" algn="l">
                        <a:spcBef>
                          <a:spcPts val="0"/>
                        </a:spcBef>
                        <a:spcAft>
                          <a:spcPts val="0"/>
                        </a:spcAft>
                        <a:buNone/>
                      </a:pPr>
                      <a:r>
                        <a:rPr lang="en-US" sz="1050" b="0" i="0" u="none" strike="noStrike" baseline="0" noProof="0" dirty="0">
                          <a:solidFill>
                            <a:srgbClr val="000000"/>
                          </a:solidFill>
                          <a:latin typeface="Franklin Gothic Book"/>
                        </a:rPr>
                        <a:t>Regional/Operational Analyst</a:t>
                      </a:r>
                      <a:endParaRPr dirty="0"/>
                    </a:p>
                  </a:txBody>
                  <a:tcPr marL="91425" marR="91425" marT="91425" marB="91425"/>
                </a:tc>
                <a:tc>
                  <a:txBody>
                    <a:bodyPr/>
                    <a:lstStyle/>
                    <a:p>
                      <a:pPr marL="0" lvl="0" indent="-285750" algn="l" defTabSz="914400" rtl="0" eaLnBrk="1" latinLnBrk="0" hangingPunct="1">
                        <a:lnSpc>
                          <a:spcPct val="100000"/>
                        </a:lnSpc>
                        <a:spcBef>
                          <a:spcPts val="0"/>
                        </a:spcBef>
                        <a:spcAft>
                          <a:spcPts val="0"/>
                        </a:spcAft>
                        <a:buFont typeface="Arial"/>
                        <a:buChar char="•"/>
                      </a:pPr>
                      <a:r>
                        <a:rPr lang="en-IN" sz="1050" kern="1200" noProof="0" dirty="0">
                          <a:solidFill>
                            <a:schemeClr val="dk1"/>
                          </a:solidFill>
                          <a:latin typeface="+mn-lt"/>
                          <a:ea typeface="+mn-ea"/>
                          <a:cs typeface="+mn-cs"/>
                        </a:rPr>
                        <a:t>Performance Gap Crisis: West ($108K) outperforms Central ($40K) by 272% - clear 2:1 performance hierarchy exists with systematic operational dysfunction in bottom regions</a:t>
                      </a:r>
                      <a:endParaRPr lang="en-US" sz="1050" kern="1200" dirty="0">
                        <a:solidFill>
                          <a:schemeClr val="dk1"/>
                        </a:solidFill>
                        <a:latin typeface="+mn-lt"/>
                        <a:ea typeface="+mn-ea"/>
                        <a:cs typeface="+mn-cs"/>
                      </a:endParaRPr>
                    </a:p>
                    <a:p>
                      <a:pPr marL="0" lvl="0" indent="-285750" algn="l" defTabSz="914400" rtl="0" eaLnBrk="1" latinLnBrk="0" hangingPunct="1">
                        <a:lnSpc>
                          <a:spcPct val="100000"/>
                        </a:lnSpc>
                        <a:spcBef>
                          <a:spcPts val="0"/>
                        </a:spcBef>
                        <a:spcAft>
                          <a:spcPts val="0"/>
                        </a:spcAft>
                        <a:buFont typeface="Arial"/>
                        <a:buChar char="•"/>
                      </a:pPr>
                      <a:r>
                        <a:rPr lang="en-IN" sz="1050" kern="1200" noProof="0" dirty="0">
                          <a:solidFill>
                            <a:schemeClr val="dk1"/>
                          </a:solidFill>
                          <a:latin typeface="+mn-lt"/>
                          <a:ea typeface="+mn-ea"/>
                          <a:cs typeface="+mn-cs"/>
                        </a:rPr>
                        <a:t>Economic Hub Dominance: California ($76K) + New York ($74K) generate 53% of total company profit despite being only 2 states - business model thrives in dense, affluent markets</a:t>
                      </a:r>
                      <a:endParaRPr lang="en-IN" sz="1050" kern="1200">
                        <a:solidFill>
                          <a:schemeClr val="dk1"/>
                        </a:solidFill>
                        <a:latin typeface="+mn-lt"/>
                        <a:ea typeface="+mn-ea"/>
                        <a:cs typeface="+mn-cs"/>
                      </a:endParaRPr>
                    </a:p>
                    <a:p>
                      <a:pPr marL="0" lvl="0" indent="-285750" algn="l" defTabSz="914400" rtl="0" eaLnBrk="1" latinLnBrk="0" hangingPunct="1">
                        <a:lnSpc>
                          <a:spcPct val="100000"/>
                        </a:lnSpc>
                        <a:spcBef>
                          <a:spcPts val="0"/>
                        </a:spcBef>
                        <a:spcAft>
                          <a:spcPts val="0"/>
                        </a:spcAft>
                        <a:buFont typeface="Arial"/>
                        <a:buChar char="•"/>
                      </a:pPr>
                      <a:r>
                        <a:rPr lang="en-IN" sz="1050" kern="1200" noProof="0" dirty="0">
                          <a:solidFill>
                            <a:schemeClr val="dk1"/>
                          </a:solidFill>
                          <a:latin typeface="+mn-lt"/>
                          <a:ea typeface="+mn-ea"/>
                          <a:cs typeface="+mn-cs"/>
                        </a:rPr>
                        <a:t>Central Region Value Destruction: 24% discount rate (2x other regions) creates -86% margins on Binders and -$9,464 furniture losses - highest volume but lowest profitability due to failed pricing strategy</a:t>
                      </a:r>
                      <a:endParaRPr lang="en-IN" sz="1050" kern="1200">
                        <a:solidFill>
                          <a:schemeClr val="dk1"/>
                        </a:solidFill>
                        <a:latin typeface="+mn-lt"/>
                        <a:ea typeface="+mn-ea"/>
                        <a:cs typeface="+mn-cs"/>
                      </a:endParaRPr>
                    </a:p>
                    <a:p>
                      <a:pPr marL="0" lvl="0" indent="-285750" algn="l" defTabSz="914400" rtl="0" eaLnBrk="1" latinLnBrk="0" hangingPunct="1">
                        <a:lnSpc>
                          <a:spcPct val="100000"/>
                        </a:lnSpc>
                        <a:spcBef>
                          <a:spcPts val="0"/>
                        </a:spcBef>
                        <a:spcAft>
                          <a:spcPts val="0"/>
                        </a:spcAft>
                        <a:buFont typeface="Arial"/>
                        <a:buChar char="•"/>
                      </a:pPr>
                      <a:r>
                        <a:rPr lang="en-IN" sz="1050" kern="1200" noProof="0" dirty="0">
                          <a:solidFill>
                            <a:schemeClr val="dk1"/>
                          </a:solidFill>
                          <a:latin typeface="+mn-lt"/>
                          <a:ea typeface="+mn-ea"/>
                          <a:cs typeface="+mn-cs"/>
                        </a:rPr>
                        <a:t>Segment Execution Failure: East generates $180 profit per Home Office tech order while South generates only $14 from same $676 orders - 93% profit gap from identical products with different execution</a:t>
                      </a:r>
                      <a:endParaRPr lang="en-IN" sz="1050" kern="1200">
                        <a:solidFill>
                          <a:schemeClr val="dk1"/>
                        </a:solidFill>
                        <a:latin typeface="+mn-lt"/>
                        <a:ea typeface="+mn-ea"/>
                        <a:cs typeface="+mn-cs"/>
                      </a:endParaRPr>
                    </a:p>
                    <a:p>
                      <a:pPr marL="0" lvl="0" indent="-285750" algn="l" defTabSz="914400" rtl="0" eaLnBrk="1" latinLnBrk="0" hangingPunct="1">
                        <a:lnSpc>
                          <a:spcPct val="100000"/>
                        </a:lnSpc>
                        <a:spcBef>
                          <a:spcPts val="0"/>
                        </a:spcBef>
                        <a:spcAft>
                          <a:spcPts val="0"/>
                        </a:spcAft>
                        <a:buFont typeface="Arial"/>
                        <a:buChar char="•"/>
                      </a:pPr>
                      <a:r>
                        <a:rPr lang="en-IN" sz="1050" kern="1200" noProof="0" dirty="0">
                          <a:solidFill>
                            <a:schemeClr val="dk1"/>
                          </a:solidFill>
                          <a:latin typeface="+mn-lt"/>
                          <a:ea typeface="+mn-ea"/>
                          <a:cs typeface="+mn-cs"/>
                        </a:rPr>
                        <a:t>$150K Recovery Opportunity: Immediate interventions (Central discount moratorium, South strategy transfer, CA/NY expansion) can deliver +$150K annual profit (53% increase) with $200K investment and 16-month payback</a:t>
                      </a:r>
                      <a:endParaRPr lang="en-IN" sz="1050" kern="1200">
                        <a:solidFill>
                          <a:schemeClr val="dk1"/>
                        </a:solidFill>
                        <a:latin typeface="+mn-lt"/>
                        <a:ea typeface="+mn-ea"/>
                        <a:cs typeface="+mn-cs"/>
                      </a:endParaRPr>
                    </a:p>
                    <a:p>
                      <a:pPr marL="0" lvl="0" algn="l" defTabSz="914400" rtl="0" eaLnBrk="1" latinLnBrk="0" hangingPunct="1">
                        <a:buNone/>
                      </a:pPr>
                      <a:r>
                        <a:rPr lang="en-IN" sz="1050" kern="1200" noProof="0" dirty="0">
                          <a:solidFill>
                            <a:schemeClr val="dk1"/>
                          </a:solidFill>
                          <a:latin typeface="+mn-lt"/>
                          <a:ea typeface="+mn-ea"/>
                          <a:cs typeface="+mn-cs"/>
                        </a:rPr>
                        <a:t>Bottom Line: Geographic concentration + operational discipline = profit success. Immediate Central region intervention required to stop value destruction.</a:t>
                      </a:r>
                      <a:endParaRPr lang="en-IN" sz="1050" kern="1200">
                        <a:solidFill>
                          <a:schemeClr val="dk1"/>
                        </a:solidFill>
                        <a:latin typeface="+mn-lt"/>
                        <a:ea typeface="+mn-ea"/>
                        <a:cs typeface="+mn-cs"/>
                      </a:endParaRPr>
                    </a:p>
                  </a:txBody>
                  <a:tcPr/>
                </a:tc>
                <a:extLst>
                  <a:ext uri="{0D108BD9-81ED-4DB2-BD59-A6C34878D82A}">
                    <a16:rowId xmlns:a16="http://schemas.microsoft.com/office/drawing/2014/main" val="597765427"/>
                  </a:ext>
                </a:extLst>
              </a:tr>
              <a:tr h="1200829">
                <a:tc>
                  <a:txBody>
                    <a:bodyPr/>
                    <a:lstStyle/>
                    <a:p>
                      <a:pPr marL="0" lvl="0" indent="0" algn="l" rtl="0">
                        <a:spcBef>
                          <a:spcPts val="0"/>
                        </a:spcBef>
                        <a:spcAft>
                          <a:spcPts val="0"/>
                        </a:spcAft>
                        <a:buNone/>
                      </a:pPr>
                      <a:r>
                        <a:rPr lang="en-US" sz="1050" dirty="0"/>
                        <a:t>Rakesh </a:t>
                      </a:r>
                      <a:r>
                        <a:rPr lang="en-US" sz="1050" err="1"/>
                        <a:t>Prusty</a:t>
                      </a:r>
                      <a:endParaRPr sz="1050"/>
                    </a:p>
                  </a:txBody>
                  <a:tcPr marL="91425" marR="91425" marT="91425" marB="91425"/>
                </a:tc>
                <a:tc>
                  <a:txBody>
                    <a:bodyPr/>
                    <a:lstStyle/>
                    <a:p>
                      <a:pPr marL="0" lvl="0" indent="0" algn="l">
                        <a:spcBef>
                          <a:spcPts val="0"/>
                        </a:spcBef>
                        <a:spcAft>
                          <a:spcPts val="0"/>
                        </a:spcAft>
                        <a:buNone/>
                      </a:pPr>
                      <a:r>
                        <a:rPr lang="en-US" sz="1050" b="0" i="0" u="none" strike="noStrike" baseline="0" noProof="0" dirty="0">
                          <a:solidFill>
                            <a:srgbClr val="000000"/>
                          </a:solidFill>
                          <a:latin typeface="Franklin Gothic Book"/>
                        </a:rPr>
                        <a:t>Sales &amp; Revenue Analyst</a:t>
                      </a:r>
                      <a:endParaRPr dirty="0"/>
                    </a:p>
                  </a:txBody>
                  <a:tcPr marL="91425" marR="91425" marT="91425" marB="91425"/>
                </a:tc>
                <a:tc>
                  <a:txBody>
                    <a:bodyPr/>
                    <a:lstStyle/>
                    <a:p>
                      <a:pPr marL="171450" lvl="0" indent="-171450" algn="l" defTabSz="914400" rtl="0" eaLnBrk="1" latinLnBrk="0" hangingPunct="1">
                        <a:buFont typeface="Arial" panose="020B0604020202020204" pitchFamily="34" charset="0"/>
                        <a:buChar char="•"/>
                      </a:pPr>
                      <a:r>
                        <a:rPr lang="en-US" sz="1050" kern="1200" dirty="0">
                          <a:solidFill>
                            <a:schemeClr val="dk1"/>
                          </a:solidFill>
                          <a:latin typeface="+mn-lt"/>
                          <a:ea typeface="+mn-ea"/>
                          <a:cs typeface="+mn-cs"/>
                        </a:rPr>
                        <a:t>Sales peak significantly in November and December, contributing 29.5% of total sales.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50" kern="1200" dirty="0">
                          <a:solidFill>
                            <a:schemeClr val="dk1"/>
                          </a:solidFill>
                          <a:latin typeface="+mn-lt"/>
                          <a:ea typeface="+mn-ea"/>
                          <a:cs typeface="+mn-cs"/>
                        </a:rPr>
                        <a:t>Technology and Furniture are the top-performing categories, contributing 36.3% and 32.2% of total sales respectively.</a:t>
                      </a:r>
                    </a:p>
                    <a:p>
                      <a:pPr marL="171450" lvl="0" indent="-171450" algn="l" defTabSz="914400" rtl="0" eaLnBrk="1" latinLnBrk="0" hangingPunct="1">
                        <a:buFont typeface="Arial" panose="020B0604020202020204" pitchFamily="34" charset="0"/>
                        <a:buChar char="•"/>
                      </a:pPr>
                      <a:r>
                        <a:rPr lang="en-US" sz="1050" kern="1200" dirty="0">
                          <a:solidFill>
                            <a:schemeClr val="dk1"/>
                          </a:solidFill>
                          <a:latin typeface="+mn-lt"/>
                          <a:ea typeface="+mn-ea"/>
                          <a:cs typeface="+mn-cs"/>
                        </a:rPr>
                        <a:t>High sales volume drives peak performance.</a:t>
                      </a:r>
                    </a:p>
                    <a:p>
                      <a:pPr marL="171450" lvl="0" indent="-171450" algn="l" defTabSz="914400" rtl="0" eaLnBrk="1" latinLnBrk="0" hangingPunct="1">
                        <a:buFont typeface="Arial" panose="020B0604020202020204" pitchFamily="34" charset="0"/>
                        <a:buChar char="•"/>
                      </a:pPr>
                      <a:r>
                        <a:rPr lang="en-US" sz="1050" kern="1200" dirty="0">
                          <a:solidFill>
                            <a:schemeClr val="dk1"/>
                          </a:solidFill>
                          <a:latin typeface="+mn-lt"/>
                          <a:ea typeface="+mn-ea"/>
                          <a:cs typeface="+mn-cs"/>
                        </a:rPr>
                        <a:t>The East and West regions and the Consumer segment are key drivers of sales contributing 29.5% and 31.5% of total sales.</a:t>
                      </a:r>
                    </a:p>
                    <a:p>
                      <a:pPr marL="171450" lvl="0" indent="-171450" algn="l" defTabSz="914400" rtl="0" eaLnBrk="1" latinLnBrk="0" hangingPunct="1">
                        <a:buFont typeface="Arial" panose="020B0604020202020204" pitchFamily="34" charset="0"/>
                        <a:buChar char="•"/>
                      </a:pPr>
                      <a:r>
                        <a:rPr lang="en-US" sz="1050" kern="1200" dirty="0">
                          <a:solidFill>
                            <a:schemeClr val="dk1"/>
                          </a:solidFill>
                          <a:latin typeface="+mn-lt"/>
                          <a:ea typeface="+mn-ea"/>
                          <a:cs typeface="+mn-cs"/>
                        </a:rPr>
                        <a:t>Even though there is no direct correlation between Discount and Sales, highest Sales occur at 50% discount level. Beyond 50%, there is significant sales drop (more than 89%).</a:t>
                      </a:r>
                    </a:p>
                    <a:p>
                      <a:endParaRPr lang="en-IN" sz="1050" dirty="0"/>
                    </a:p>
                  </a:txBody>
                  <a:tcPr/>
                </a:tc>
                <a:extLst>
                  <a:ext uri="{0D108BD9-81ED-4DB2-BD59-A6C34878D82A}">
                    <a16:rowId xmlns:a16="http://schemas.microsoft.com/office/drawing/2014/main" val="731665287"/>
                  </a:ext>
                </a:extLst>
              </a:tr>
            </a:tbl>
          </a:graphicData>
        </a:graphic>
      </p:graphicFrame>
    </p:spTree>
    <p:custDataLst>
      <p:tags r:id="rId1"/>
    </p:custDataLst>
    <p:extLst>
      <p:ext uri="{BB962C8B-B14F-4D97-AF65-F5344CB8AC3E}">
        <p14:creationId xmlns:p14="http://schemas.microsoft.com/office/powerpoint/2010/main" val="2563625407"/>
      </p:ext>
    </p:extLst>
  </p:cSld>
  <p:clrMapOvr>
    <a:masterClrMapping/>
  </p:clrMapOvr>
  <mc:AlternateContent xmlns:mc="http://schemas.openxmlformats.org/markup-compatibility/2006" xmlns:p14="http://schemas.microsoft.com/office/powerpoint/2010/main">
    <mc:Choice Requires="p14">
      <p:transition p14:dur="0" advTm="16103"/>
    </mc:Choice>
    <mc:Fallback xmlns="">
      <p:transition advTm="16103"/>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65D61B-CAB1-1ED8-D859-A60305D040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28976D-8FA7-6984-0CD6-BDFB3AFB9D83}"/>
              </a:ext>
            </a:extLst>
          </p:cNvPr>
          <p:cNvSpPr>
            <a:spLocks noGrp="1"/>
          </p:cNvSpPr>
          <p:nvPr>
            <p:ph type="title"/>
          </p:nvPr>
        </p:nvSpPr>
        <p:spPr/>
        <p:txBody>
          <a:bodyPr>
            <a:normAutofit/>
          </a:bodyPr>
          <a:lstStyle/>
          <a:p>
            <a:r>
              <a:rPr lang="en-US"/>
              <a:t>Integrated insights</a:t>
            </a:r>
          </a:p>
        </p:txBody>
      </p:sp>
      <p:sp>
        <p:nvSpPr>
          <p:cNvPr id="3" name="Subtitle 2">
            <a:extLst>
              <a:ext uri="{FF2B5EF4-FFF2-40B4-BE49-F238E27FC236}">
                <a16:creationId xmlns:a16="http://schemas.microsoft.com/office/drawing/2014/main" id="{9FECFD01-5EC2-61C7-151C-56F8E3CCC00F}"/>
              </a:ext>
            </a:extLst>
          </p:cNvPr>
          <p:cNvSpPr>
            <a:spLocks noGrp="1"/>
          </p:cNvSpPr>
          <p:nvPr>
            <p:ph type="body" sz="half" idx="2"/>
          </p:nvPr>
        </p:nvSpPr>
        <p:spPr>
          <a:xfrm>
            <a:off x="446314" y="1723785"/>
            <a:ext cx="11516042" cy="4121529"/>
          </a:xfrm>
        </p:spPr>
        <p:txBody>
          <a:bodyPr vert="horz" lIns="91440" tIns="45720" rIns="91440" bIns="45720" rtlCol="0" anchor="t">
            <a:normAutofit/>
          </a:bodyPr>
          <a:lstStyle/>
          <a:p>
            <a:pPr marL="457200" indent="-457200">
              <a:buFont typeface="Arial" pitchFamily="2" charset="2"/>
              <a:buChar char="•"/>
            </a:pPr>
            <a:endParaRPr lang="en-US"/>
          </a:p>
        </p:txBody>
      </p:sp>
    </p:spTree>
    <p:custDataLst>
      <p:tags r:id="rId1"/>
    </p:custDataLst>
    <p:extLst>
      <p:ext uri="{BB962C8B-B14F-4D97-AF65-F5344CB8AC3E}">
        <p14:creationId xmlns:p14="http://schemas.microsoft.com/office/powerpoint/2010/main" val="3495483778"/>
      </p:ext>
    </p:extLst>
  </p:cSld>
  <p:clrMapOvr>
    <a:masterClrMapping/>
  </p:clrMapOvr>
  <mc:AlternateContent xmlns:mc="http://schemas.openxmlformats.org/markup-compatibility/2006" xmlns:p14="http://schemas.microsoft.com/office/powerpoint/2010/main">
    <mc:Choice Requires="p14">
      <p:transition p14:dur="0" advTm="16103"/>
    </mc:Choice>
    <mc:Fallback xmlns="">
      <p:transition advTm="1610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FD56FD-5815-43FC-FFAC-C36F51EBEF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93F06F-F707-5283-BAEF-0B78BC2EB449}"/>
              </a:ext>
            </a:extLst>
          </p:cNvPr>
          <p:cNvSpPr>
            <a:spLocks noGrp="1"/>
          </p:cNvSpPr>
          <p:nvPr>
            <p:ph type="title"/>
          </p:nvPr>
        </p:nvSpPr>
        <p:spPr>
          <a:xfrm>
            <a:off x="183267" y="187995"/>
            <a:ext cx="4520256" cy="557304"/>
          </a:xfrm>
        </p:spPr>
        <p:txBody>
          <a:bodyPr>
            <a:normAutofit/>
          </a:bodyPr>
          <a:lstStyle/>
          <a:p>
            <a:r>
              <a:rPr lang="en-US"/>
              <a:t>Top 3 recommendations</a:t>
            </a:r>
          </a:p>
        </p:txBody>
      </p:sp>
      <p:graphicFrame>
        <p:nvGraphicFramePr>
          <p:cNvPr id="4" name="Table 3">
            <a:extLst>
              <a:ext uri="{FF2B5EF4-FFF2-40B4-BE49-F238E27FC236}">
                <a16:creationId xmlns:a16="http://schemas.microsoft.com/office/drawing/2014/main" id="{F21B9E88-C2BA-8BA7-B173-0744F1DFFE7B}"/>
              </a:ext>
            </a:extLst>
          </p:cNvPr>
          <p:cNvGraphicFramePr>
            <a:graphicFrameLocks noGrp="1"/>
          </p:cNvGraphicFramePr>
          <p:nvPr>
            <p:extLst>
              <p:ext uri="{D42A27DB-BD31-4B8C-83A1-F6EECF244321}">
                <p14:modId xmlns:p14="http://schemas.microsoft.com/office/powerpoint/2010/main" val="3290290037"/>
              </p:ext>
            </p:extLst>
          </p:nvPr>
        </p:nvGraphicFramePr>
        <p:xfrm>
          <a:off x="95586" y="745299"/>
          <a:ext cx="11966978" cy="6007260"/>
        </p:xfrm>
        <a:graphic>
          <a:graphicData uri="http://schemas.openxmlformats.org/drawingml/2006/table">
            <a:tbl>
              <a:tblPr firstRow="1" bandRow="1">
                <a:tableStyleId>{5C22544A-7EE6-4342-B048-85BDC9FD1C3A}</a:tableStyleId>
              </a:tblPr>
              <a:tblGrid>
                <a:gridCol w="836214">
                  <a:extLst>
                    <a:ext uri="{9D8B030D-6E8A-4147-A177-3AD203B41FA5}">
                      <a16:colId xmlns:a16="http://schemas.microsoft.com/office/drawing/2014/main" val="1746443006"/>
                    </a:ext>
                  </a:extLst>
                </a:gridCol>
                <a:gridCol w="11130764">
                  <a:extLst>
                    <a:ext uri="{9D8B030D-6E8A-4147-A177-3AD203B41FA5}">
                      <a16:colId xmlns:a16="http://schemas.microsoft.com/office/drawing/2014/main" val="1953297222"/>
                    </a:ext>
                  </a:extLst>
                </a:gridCol>
              </a:tblGrid>
              <a:tr h="791559">
                <a:tc>
                  <a:txBody>
                    <a:bodyPr/>
                    <a:lstStyle/>
                    <a:p>
                      <a:pPr marL="0" lvl="0" indent="0" algn="ctr" rtl="0">
                        <a:spcBef>
                          <a:spcPts val="0"/>
                        </a:spcBef>
                        <a:spcAft>
                          <a:spcPts val="0"/>
                        </a:spcAft>
                        <a:buNone/>
                      </a:pPr>
                      <a:r>
                        <a:rPr lang="en-US" sz="2000" dirty="0"/>
                        <a:t>S. No.</a:t>
                      </a:r>
                      <a:endParaRPr sz="2000" dirty="0"/>
                    </a:p>
                  </a:txBody>
                  <a:tcPr marL="91425" marR="91425" marT="91425" marB="91425"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t>Recommendations</a:t>
                      </a:r>
                    </a:p>
                  </a:txBody>
                  <a:tcPr anchor="ctr"/>
                </a:tc>
                <a:extLst>
                  <a:ext uri="{0D108BD9-81ED-4DB2-BD59-A6C34878D82A}">
                    <a16:rowId xmlns:a16="http://schemas.microsoft.com/office/drawing/2014/main" val="3358142175"/>
                  </a:ext>
                </a:extLst>
              </a:tr>
              <a:tr h="766023">
                <a:tc>
                  <a:txBody>
                    <a:bodyPr/>
                    <a:lstStyle/>
                    <a:p>
                      <a:pPr marL="0" lvl="0" indent="0" algn="ctr" rtl="0">
                        <a:spcBef>
                          <a:spcPts val="0"/>
                        </a:spcBef>
                        <a:spcAft>
                          <a:spcPts val="0"/>
                        </a:spcAft>
                        <a:buNone/>
                      </a:pPr>
                      <a:r>
                        <a:rPr lang="en-IN" dirty="0"/>
                        <a:t>1</a:t>
                      </a:r>
                      <a:endParaRPr dirty="0"/>
                    </a:p>
                  </a:txBody>
                  <a:tcPr marL="91425" marR="91425" marT="91425" marB="91425"/>
                </a:tc>
                <a:tc>
                  <a:txBody>
                    <a:bodyPr/>
                    <a:lstStyle/>
                    <a:p>
                      <a:pPr marL="285750" lvl="0" indent="-285750" algn="l">
                        <a:lnSpc>
                          <a:spcPct val="100000"/>
                        </a:lnSpc>
                        <a:buFont typeface="Arial"/>
                        <a:buChar char="•"/>
                      </a:pPr>
                      <a:r>
                        <a:rPr lang="en-IN" sz="1600" b="0" i="0" u="none" strike="noStrike" baseline="0" noProof="0" dirty="0">
                          <a:solidFill>
                            <a:srgbClr val="000000"/>
                          </a:solidFill>
                          <a:latin typeface="Franklin Gothic Book"/>
                        </a:rPr>
                        <a:t>Cut losses by limiting max discount on Binders = 0.2, Machines = 0.3, Tables = 0.0, Storage = 0.0, phone = 0.2.</a:t>
                      </a:r>
                      <a:endParaRPr lang="en-US" sz="1600" dirty="0"/>
                    </a:p>
                    <a:p>
                      <a:pPr marL="285750" lvl="0" indent="-285750" algn="l">
                        <a:lnSpc>
                          <a:spcPct val="100000"/>
                        </a:lnSpc>
                        <a:buFont typeface="Arial"/>
                        <a:buChar char="•"/>
                      </a:pPr>
                      <a:r>
                        <a:rPr lang="en-IN" sz="1600" b="0" i="0" u="none" strike="noStrike" baseline="0" noProof="0" dirty="0">
                          <a:solidFill>
                            <a:srgbClr val="000000"/>
                          </a:solidFill>
                          <a:latin typeface="Franklin Gothic Book"/>
                        </a:rPr>
                        <a:t>Limit max discount on low growth products </a:t>
                      </a:r>
                    </a:p>
                    <a:p>
                      <a:pPr marL="742950" lvl="1" indent="-285750" algn="l">
                        <a:lnSpc>
                          <a:spcPct val="100000"/>
                        </a:lnSpc>
                        <a:buFont typeface="Courier New"/>
                        <a:buChar char="o"/>
                      </a:pPr>
                      <a:r>
                        <a:rPr lang="en-IN" sz="1600" b="0" i="0" u="none" strike="noStrike" baseline="0" noProof="0" dirty="0">
                          <a:solidFill>
                            <a:srgbClr val="000000"/>
                          </a:solidFill>
                          <a:latin typeface="Franklin Gothic Book"/>
                        </a:rPr>
                        <a:t>Cash-cow products (high profit margin) such as Fasteners and Envelopes </a:t>
                      </a:r>
                    </a:p>
                    <a:p>
                      <a:pPr marL="742950" lvl="1" indent="-285750">
                        <a:buFont typeface="Courier New"/>
                        <a:buChar char="o"/>
                      </a:pPr>
                      <a:r>
                        <a:rPr lang="en-IN" sz="1600" b="0" i="0" u="none" strike="noStrike" baseline="0" noProof="0" dirty="0">
                          <a:solidFill>
                            <a:srgbClr val="000000"/>
                          </a:solidFill>
                          <a:latin typeface="Franklin Gothic Book"/>
                        </a:rPr>
                        <a:t>Under-performers (loss making with low growth) such as Machines, Tables</a:t>
                      </a:r>
                    </a:p>
                    <a:p>
                      <a:pPr marL="285750" lvl="0" indent="-285750" algn="l">
                        <a:lnSpc>
                          <a:spcPct val="100000"/>
                        </a:lnSpc>
                        <a:buFont typeface="Arial"/>
                        <a:buChar char="•"/>
                      </a:pPr>
                      <a:r>
                        <a:rPr lang="en-IN" sz="1600" b="0" i="0" u="none" strike="noStrike" baseline="0" noProof="0" dirty="0">
                          <a:solidFill>
                            <a:srgbClr val="000000"/>
                          </a:solidFill>
                          <a:latin typeface="Franklin Gothic Book"/>
                        </a:rPr>
                        <a:t>Promotion by discounting needs to be more targeted towards product sub-categories with high growth such as Appliances, Art, Appliances, copiers, paper.</a:t>
                      </a:r>
                      <a:endParaRPr lang="en-IN" sz="1600" dirty="0"/>
                    </a:p>
                  </a:txBody>
                  <a:tcPr/>
                </a:tc>
                <a:extLst>
                  <a:ext uri="{0D108BD9-81ED-4DB2-BD59-A6C34878D82A}">
                    <a16:rowId xmlns:a16="http://schemas.microsoft.com/office/drawing/2014/main" val="2928360317"/>
                  </a:ext>
                </a:extLst>
              </a:tr>
              <a:tr h="1923861">
                <a:tc>
                  <a:txBody>
                    <a:bodyPr/>
                    <a:lstStyle/>
                    <a:p>
                      <a:pPr marL="0" lvl="0" indent="0" algn="ctr" rtl="0">
                        <a:spcBef>
                          <a:spcPts val="0"/>
                        </a:spcBef>
                        <a:spcAft>
                          <a:spcPts val="0"/>
                        </a:spcAft>
                        <a:buNone/>
                      </a:pPr>
                      <a:r>
                        <a:rPr lang="en-IN" dirty="0"/>
                        <a:t>2</a:t>
                      </a:r>
                      <a:endParaRPr dirty="0"/>
                    </a:p>
                  </a:txBody>
                  <a:tcPr marL="91425" marR="91425" marT="91425" marB="91425"/>
                </a:tc>
                <a:tc>
                  <a:txBody>
                    <a:bodyPr/>
                    <a:lstStyle/>
                    <a:p>
                      <a:endParaRPr lang="en-IN"/>
                    </a:p>
                  </a:txBody>
                  <a:tcPr/>
                </a:tc>
                <a:extLst>
                  <a:ext uri="{0D108BD9-81ED-4DB2-BD59-A6C34878D82A}">
                    <a16:rowId xmlns:a16="http://schemas.microsoft.com/office/drawing/2014/main" val="2825258160"/>
                  </a:ext>
                </a:extLst>
              </a:tr>
              <a:tr h="766023">
                <a:tc>
                  <a:txBody>
                    <a:bodyPr/>
                    <a:lstStyle/>
                    <a:p>
                      <a:pPr marL="0" lvl="0" indent="0" algn="ctr" rtl="0">
                        <a:spcBef>
                          <a:spcPts val="0"/>
                        </a:spcBef>
                        <a:spcAft>
                          <a:spcPts val="0"/>
                        </a:spcAft>
                        <a:buNone/>
                      </a:pPr>
                      <a:r>
                        <a:rPr lang="en-IN" dirty="0"/>
                        <a:t>3</a:t>
                      </a:r>
                      <a:endParaRPr dirty="0"/>
                    </a:p>
                  </a:txBody>
                  <a:tcPr marL="91425" marR="91425" marT="91425" marB="91425"/>
                </a:tc>
                <a:tc>
                  <a:txBody>
                    <a:bodyPr/>
                    <a:lstStyle/>
                    <a:p>
                      <a:endParaRPr lang="en-IN"/>
                    </a:p>
                    <a:p>
                      <a:pPr lvl="0">
                        <a:buNone/>
                      </a:pPr>
                      <a:endParaRPr lang="en-IN" dirty="0"/>
                    </a:p>
                    <a:p>
                      <a:pPr lvl="0">
                        <a:buNone/>
                      </a:pPr>
                      <a:endParaRPr lang="en-IN" dirty="0"/>
                    </a:p>
                    <a:p>
                      <a:pPr lvl="0">
                        <a:buNone/>
                      </a:pPr>
                      <a:endParaRPr lang="en-IN" dirty="0"/>
                    </a:p>
                    <a:p>
                      <a:pPr lvl="0">
                        <a:buNone/>
                      </a:pPr>
                      <a:endParaRPr lang="en-IN" dirty="0"/>
                    </a:p>
                    <a:p>
                      <a:pPr lvl="0">
                        <a:buNone/>
                      </a:pPr>
                      <a:endParaRPr lang="en-IN" dirty="0"/>
                    </a:p>
                  </a:txBody>
                  <a:tcPr/>
                </a:tc>
                <a:extLst>
                  <a:ext uri="{0D108BD9-81ED-4DB2-BD59-A6C34878D82A}">
                    <a16:rowId xmlns:a16="http://schemas.microsoft.com/office/drawing/2014/main" val="4152077942"/>
                  </a:ext>
                </a:extLst>
              </a:tr>
            </a:tbl>
          </a:graphicData>
        </a:graphic>
      </p:graphicFrame>
    </p:spTree>
    <p:custDataLst>
      <p:tags r:id="rId1"/>
    </p:custDataLst>
    <p:extLst>
      <p:ext uri="{BB962C8B-B14F-4D97-AF65-F5344CB8AC3E}">
        <p14:creationId xmlns:p14="http://schemas.microsoft.com/office/powerpoint/2010/main" val="2601461702"/>
      </p:ext>
    </p:extLst>
  </p:cSld>
  <p:clrMapOvr>
    <a:masterClrMapping/>
  </p:clrMapOvr>
  <mc:AlternateContent xmlns:mc="http://schemas.openxmlformats.org/markup-compatibility/2006" xmlns:p14="http://schemas.microsoft.com/office/powerpoint/2010/main">
    <mc:Choice Requires="p14">
      <p:transition p14:dur="0" advTm="16103"/>
    </mc:Choice>
    <mc:Fallback xmlns="">
      <p:transition advTm="16103"/>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8F5B99-42C1-54C8-D653-4BB14BA440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3D4C07-324F-3E35-7F1C-776242B77E36}"/>
              </a:ext>
            </a:extLst>
          </p:cNvPr>
          <p:cNvSpPr>
            <a:spLocks noGrp="1"/>
          </p:cNvSpPr>
          <p:nvPr>
            <p:ph type="title"/>
          </p:nvPr>
        </p:nvSpPr>
        <p:spPr/>
        <p:txBody>
          <a:bodyPr>
            <a:normAutofit/>
          </a:bodyPr>
          <a:lstStyle/>
          <a:p>
            <a:r>
              <a:rPr lang="en-US"/>
              <a:t>Expected impact</a:t>
            </a:r>
          </a:p>
        </p:txBody>
      </p:sp>
      <p:sp>
        <p:nvSpPr>
          <p:cNvPr id="3" name="Subtitle 2">
            <a:extLst>
              <a:ext uri="{FF2B5EF4-FFF2-40B4-BE49-F238E27FC236}">
                <a16:creationId xmlns:a16="http://schemas.microsoft.com/office/drawing/2014/main" id="{EEAD04EB-30F4-62D4-43F4-543F21567B87}"/>
              </a:ext>
            </a:extLst>
          </p:cNvPr>
          <p:cNvSpPr>
            <a:spLocks noGrp="1"/>
          </p:cNvSpPr>
          <p:nvPr>
            <p:ph type="body" sz="half" idx="2"/>
          </p:nvPr>
        </p:nvSpPr>
        <p:spPr>
          <a:xfrm>
            <a:off x="446314" y="1723785"/>
            <a:ext cx="11516042" cy="4121529"/>
          </a:xfrm>
        </p:spPr>
        <p:txBody>
          <a:bodyPr vert="horz" lIns="91440" tIns="45720" rIns="91440" bIns="45720" rtlCol="0" anchor="t">
            <a:normAutofit/>
          </a:bodyPr>
          <a:lstStyle/>
          <a:p>
            <a:pPr marL="457200" indent="-457200">
              <a:buFont typeface="Arial" pitchFamily="2" charset="2"/>
              <a:buChar char="•"/>
            </a:pPr>
            <a:endParaRPr lang="en-US"/>
          </a:p>
        </p:txBody>
      </p:sp>
    </p:spTree>
    <p:custDataLst>
      <p:tags r:id="rId1"/>
    </p:custDataLst>
    <p:extLst>
      <p:ext uri="{BB962C8B-B14F-4D97-AF65-F5344CB8AC3E}">
        <p14:creationId xmlns:p14="http://schemas.microsoft.com/office/powerpoint/2010/main" val="2922827060"/>
      </p:ext>
    </p:extLst>
  </p:cSld>
  <p:clrMapOvr>
    <a:masterClrMapping/>
  </p:clrMapOvr>
  <mc:AlternateContent xmlns:mc="http://schemas.openxmlformats.org/markup-compatibility/2006" xmlns:p14="http://schemas.microsoft.com/office/powerpoint/2010/main">
    <mc:Choice Requires="p14">
      <p:transition p14:dur="0" advTm="16103"/>
    </mc:Choice>
    <mc:Fallback xmlns="">
      <p:transition advTm="16103"/>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D82E3CF-B6A4-E495-13C3-984CF16A168B}"/>
              </a:ext>
            </a:extLst>
          </p:cNvPr>
          <p:cNvSpPr>
            <a:spLocks noGrp="1"/>
          </p:cNvSpPr>
          <p:nvPr>
            <p:ph type="title"/>
          </p:nvPr>
        </p:nvSpPr>
        <p:spPr/>
        <p:txBody>
          <a:bodyPr/>
          <a:lstStyle/>
          <a:p>
            <a:r>
              <a:rPr lang="en-IN"/>
              <a:t>Thank you</a:t>
            </a:r>
          </a:p>
        </p:txBody>
      </p:sp>
      <p:sp>
        <p:nvSpPr>
          <p:cNvPr id="5" name="Slide Number Placeholder 4">
            <a:extLst>
              <a:ext uri="{FF2B5EF4-FFF2-40B4-BE49-F238E27FC236}">
                <a16:creationId xmlns:a16="http://schemas.microsoft.com/office/drawing/2014/main" id="{7282F2BE-E17A-18B2-EAAD-B01CCD9A7AF0}"/>
              </a:ext>
            </a:extLst>
          </p:cNvPr>
          <p:cNvSpPr>
            <a:spLocks noGrp="1"/>
          </p:cNvSpPr>
          <p:nvPr>
            <p:ph type="sldNum" sz="quarter" idx="4294967295"/>
          </p:nvPr>
        </p:nvSpPr>
        <p:spPr>
          <a:xfrm>
            <a:off x="11091863" y="6289675"/>
            <a:ext cx="1100137" cy="365125"/>
          </a:xfrm>
        </p:spPr>
        <p:txBody>
          <a:bodyPr/>
          <a:lstStyle/>
          <a:p>
            <a:fld id="{3086EA1D-707D-B54C-8FFB-433BD1A27D0B}" type="slidenum">
              <a:rPr lang="en-US" smtClean="0"/>
              <a:pPr/>
              <a:t>8</a:t>
            </a:fld>
            <a:endParaRPr lang="en-US"/>
          </a:p>
        </p:txBody>
      </p:sp>
    </p:spTree>
    <p:extLst>
      <p:ext uri="{BB962C8B-B14F-4D97-AF65-F5344CB8AC3E}">
        <p14:creationId xmlns:p14="http://schemas.microsoft.com/office/powerpoint/2010/main" val="2235171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92ED5-6BED-BD29-95F7-F507D6FFF0D5}"/>
              </a:ext>
            </a:extLst>
          </p:cNvPr>
          <p:cNvSpPr>
            <a:spLocks noGrp="1"/>
          </p:cNvSpPr>
          <p:nvPr>
            <p:ph type="title"/>
          </p:nvPr>
        </p:nvSpPr>
        <p:spPr>
          <a:xfrm>
            <a:off x="1023257" y="1812045"/>
            <a:ext cx="8966250" cy="2816322"/>
          </a:xfrm>
        </p:spPr>
        <p:txBody>
          <a:bodyPr/>
          <a:lstStyle/>
          <a:p>
            <a:r>
              <a:rPr lang="en-US"/>
              <a:t>Slides After this will be deleted. </a:t>
            </a:r>
            <a:br>
              <a:rPr lang="en-US"/>
            </a:br>
            <a:br>
              <a:rPr lang="en-US"/>
            </a:br>
            <a:r>
              <a:rPr lang="en-US"/>
              <a:t>Kept for referencing for now</a:t>
            </a:r>
            <a:endParaRPr lang="en-IN"/>
          </a:p>
        </p:txBody>
      </p:sp>
    </p:spTree>
    <p:extLst>
      <p:ext uri="{BB962C8B-B14F-4D97-AF65-F5344CB8AC3E}">
        <p14:creationId xmlns:p14="http://schemas.microsoft.com/office/powerpoint/2010/main" val="312646663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0.8|4.3|4.9"/>
</p:tagLst>
</file>

<file path=ppt/tags/tag10.xml><?xml version="1.0" encoding="utf-8"?>
<p:tagLst xmlns:a="http://schemas.openxmlformats.org/drawingml/2006/main" xmlns:r="http://schemas.openxmlformats.org/officeDocument/2006/relationships" xmlns:p="http://schemas.openxmlformats.org/presentationml/2006/main">
  <p:tag name="TIMING" val="|14.1|19.7|13.5"/>
</p:tagLst>
</file>

<file path=ppt/tags/tag11.xml><?xml version="1.0" encoding="utf-8"?>
<p:tagLst xmlns:a="http://schemas.openxmlformats.org/drawingml/2006/main" xmlns:r="http://schemas.openxmlformats.org/officeDocument/2006/relationships" xmlns:p="http://schemas.openxmlformats.org/presentationml/2006/main">
  <p:tag name="TIMING" val="|1.4"/>
</p:tagLst>
</file>

<file path=ppt/tags/tag12.xml><?xml version="1.0" encoding="utf-8"?>
<p:tagLst xmlns:a="http://schemas.openxmlformats.org/drawingml/2006/main" xmlns:r="http://schemas.openxmlformats.org/officeDocument/2006/relationships" xmlns:p="http://schemas.openxmlformats.org/presentationml/2006/main">
  <p:tag name="TIMING" val="|6|22.5"/>
</p:tagLst>
</file>

<file path=ppt/tags/tag13.xml><?xml version="1.0" encoding="utf-8"?>
<p:tagLst xmlns:a="http://schemas.openxmlformats.org/drawingml/2006/main" xmlns:r="http://schemas.openxmlformats.org/officeDocument/2006/relationships" xmlns:p="http://schemas.openxmlformats.org/presentationml/2006/main">
  <p:tag name="TIMING" val="|3.3|19.5"/>
</p:tagLst>
</file>

<file path=ppt/tags/tag14.xml><?xml version="1.0" encoding="utf-8"?>
<p:tagLst xmlns:a="http://schemas.openxmlformats.org/drawingml/2006/main" xmlns:r="http://schemas.openxmlformats.org/officeDocument/2006/relationships" xmlns:p="http://schemas.openxmlformats.org/presentationml/2006/main">
  <p:tag name="TIMING" val="|34.5|6.2|7.8|6.9"/>
</p:tagLst>
</file>

<file path=ppt/tags/tag15.xml><?xml version="1.0" encoding="utf-8"?>
<p:tagLst xmlns:a="http://schemas.openxmlformats.org/drawingml/2006/main" xmlns:r="http://schemas.openxmlformats.org/officeDocument/2006/relationships" xmlns:p="http://schemas.openxmlformats.org/presentationml/2006/main">
  <p:tag name="TIMING" val="|1.8|15.6|25.6"/>
</p:tagLst>
</file>

<file path=ppt/tags/tag16.xml><?xml version="1.0" encoding="utf-8"?>
<p:tagLst xmlns:a="http://schemas.openxmlformats.org/drawingml/2006/main" xmlns:r="http://schemas.openxmlformats.org/officeDocument/2006/relationships" xmlns:p="http://schemas.openxmlformats.org/presentationml/2006/main">
  <p:tag name="TIMING" val="|9.4|2.9|24.1|2.2|8.4|9.7|4.2|3.4"/>
</p:tagLst>
</file>

<file path=ppt/tags/tag17.xml><?xml version="1.0" encoding="utf-8"?>
<p:tagLst xmlns:a="http://schemas.openxmlformats.org/drawingml/2006/main" xmlns:r="http://schemas.openxmlformats.org/officeDocument/2006/relationships" xmlns:p="http://schemas.openxmlformats.org/presentationml/2006/main">
  <p:tag name="TIMING" val="|9.8|21.6"/>
</p:tagLst>
</file>

<file path=ppt/tags/tag18.xml><?xml version="1.0" encoding="utf-8"?>
<p:tagLst xmlns:a="http://schemas.openxmlformats.org/drawingml/2006/main" xmlns:r="http://schemas.openxmlformats.org/officeDocument/2006/relationships" xmlns:p="http://schemas.openxmlformats.org/presentationml/2006/main">
  <p:tag name="TIMING" val="|11.1|15.9|7.3|20.4"/>
</p:tagLst>
</file>

<file path=ppt/tags/tag19.xml><?xml version="1.0" encoding="utf-8"?>
<p:tagLst xmlns:a="http://schemas.openxmlformats.org/drawingml/2006/main" xmlns:r="http://schemas.openxmlformats.org/officeDocument/2006/relationships" xmlns:p="http://schemas.openxmlformats.org/presentationml/2006/main">
  <p:tag name="TIMING" val="|14.5|54.3|13.7|12.2"/>
</p:tagLst>
</file>

<file path=ppt/tags/tag2.xml><?xml version="1.0" encoding="utf-8"?>
<p:tagLst xmlns:a="http://schemas.openxmlformats.org/drawingml/2006/main" xmlns:r="http://schemas.openxmlformats.org/officeDocument/2006/relationships" xmlns:p="http://schemas.openxmlformats.org/presentationml/2006/main">
  <p:tag name="TIMING" val="|0.8|4.3|4.9"/>
</p:tagLst>
</file>

<file path=ppt/tags/tag20.xml><?xml version="1.0" encoding="utf-8"?>
<p:tagLst xmlns:a="http://schemas.openxmlformats.org/drawingml/2006/main" xmlns:r="http://schemas.openxmlformats.org/officeDocument/2006/relationships" xmlns:p="http://schemas.openxmlformats.org/presentationml/2006/main">
  <p:tag name="TIMING" val="|10.4|19|58.6"/>
</p:tagLst>
</file>

<file path=ppt/tags/tag3.xml><?xml version="1.0" encoding="utf-8"?>
<p:tagLst xmlns:a="http://schemas.openxmlformats.org/drawingml/2006/main" xmlns:r="http://schemas.openxmlformats.org/officeDocument/2006/relationships" xmlns:p="http://schemas.openxmlformats.org/presentationml/2006/main">
  <p:tag name="TIMING" val="|0.8|4.3|4.9"/>
</p:tagLst>
</file>

<file path=ppt/tags/tag4.xml><?xml version="1.0" encoding="utf-8"?>
<p:tagLst xmlns:a="http://schemas.openxmlformats.org/drawingml/2006/main" xmlns:r="http://schemas.openxmlformats.org/officeDocument/2006/relationships" xmlns:p="http://schemas.openxmlformats.org/presentationml/2006/main">
  <p:tag name="TIMING" val="|0.8|4.3|4.9"/>
</p:tagLst>
</file>

<file path=ppt/tags/tag5.xml><?xml version="1.0" encoding="utf-8"?>
<p:tagLst xmlns:a="http://schemas.openxmlformats.org/drawingml/2006/main" xmlns:r="http://schemas.openxmlformats.org/officeDocument/2006/relationships" xmlns:p="http://schemas.openxmlformats.org/presentationml/2006/main">
  <p:tag name="TIMING" val="|0.8|4.3|4.9"/>
</p:tagLst>
</file>

<file path=ppt/tags/tag6.xml><?xml version="1.0" encoding="utf-8"?>
<p:tagLst xmlns:a="http://schemas.openxmlformats.org/drawingml/2006/main" xmlns:r="http://schemas.openxmlformats.org/officeDocument/2006/relationships" xmlns:p="http://schemas.openxmlformats.org/presentationml/2006/main">
  <p:tag name="TIMING" val="|0.8|4.3|4.9"/>
</p:tagLst>
</file>

<file path=ppt/tags/tag7.xml><?xml version="1.0" encoding="utf-8"?>
<p:tagLst xmlns:a="http://schemas.openxmlformats.org/drawingml/2006/main" xmlns:r="http://schemas.openxmlformats.org/officeDocument/2006/relationships" xmlns:p="http://schemas.openxmlformats.org/presentationml/2006/main">
  <p:tag name="TIMING" val="|0.8|4.3|4.9"/>
</p:tagLst>
</file>

<file path=ppt/tags/tag8.xml><?xml version="1.0" encoding="utf-8"?>
<p:tagLst xmlns:a="http://schemas.openxmlformats.org/drawingml/2006/main" xmlns:r="http://schemas.openxmlformats.org/officeDocument/2006/relationships" xmlns:p="http://schemas.openxmlformats.org/presentationml/2006/main">
  <p:tag name="TIMING" val="|18.2|0.6|18.2|12.5|0.8|14"/>
</p:tagLst>
</file>

<file path=ppt/tags/tag9.xml><?xml version="1.0" encoding="utf-8"?>
<p:tagLst xmlns:a="http://schemas.openxmlformats.org/drawingml/2006/main" xmlns:r="http://schemas.openxmlformats.org/officeDocument/2006/relationships" xmlns:p="http://schemas.openxmlformats.org/presentationml/2006/main">
  <p:tag name="TIMING" val="|1.1|12.6|24.8"/>
</p:tagLst>
</file>

<file path=ppt/theme/theme1.xml><?xml version="1.0" encoding="utf-8"?>
<a:theme xmlns:a="http://schemas.openxmlformats.org/drawingml/2006/main" name="Office Theme">
  <a:themeElements>
    <a:clrScheme name="Custom 1">
      <a:dk1>
        <a:srgbClr val="000000"/>
      </a:dk1>
      <a:lt1>
        <a:srgbClr val="FEFFFF"/>
      </a:lt1>
      <a:dk2>
        <a:srgbClr val="55585F"/>
      </a:dk2>
      <a:lt2>
        <a:srgbClr val="CECACB"/>
      </a:lt2>
      <a:accent1>
        <a:srgbClr val="CFB891"/>
      </a:accent1>
      <a:accent2>
        <a:srgbClr val="555960"/>
      </a:accent2>
      <a:accent3>
        <a:srgbClr val="8D6F3D"/>
      </a:accent3>
      <a:accent4>
        <a:srgbClr val="FFFFFF"/>
      </a:accent4>
      <a:accent5>
        <a:srgbClr val="DAAA00"/>
      </a:accent5>
      <a:accent6>
        <a:srgbClr val="9D9694"/>
      </a:accent6>
      <a:hlink>
        <a:srgbClr val="000000"/>
      </a:hlink>
      <a:folHlink>
        <a:srgbClr val="FEFFFF"/>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dk1">
            <a:shade val="50000"/>
          </a:schemeClr>
        </a:lnRef>
        <a:fillRef idx="1">
          <a:schemeClr val="dk1"/>
        </a:fillRef>
        <a:effectRef idx="0">
          <a:schemeClr val="dk1"/>
        </a:effectRef>
        <a:fontRef idx="minor">
          <a:schemeClr val="lt1"/>
        </a:fontRef>
      </a:style>
    </a:spDef>
  </a:objectDefaults>
  <a:extraClrSchemeLst/>
  <a:extLst>
    <a:ext uri="{05A4C25C-085E-4340-85A3-A5531E510DB2}">
      <thm15:themeFamily xmlns:thm15="http://schemas.microsoft.com/office/thememl/2012/main" name="MM-23-645083-Purdue-Alt-Widescreen-20231110" id="{F218E956-3EF7-C74B-B913-ECEA98BCBD3B}" vid="{FE519D9E-70B6-014C-84F2-2F94F9874F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4E202481DC1CB46AA011D949D311478" ma:contentTypeVersion="14" ma:contentTypeDescription="Create a new document." ma:contentTypeScope="" ma:versionID="525164dac9297210c095a5bd80287f9a">
  <xsd:schema xmlns:xsd="http://www.w3.org/2001/XMLSchema" xmlns:xs="http://www.w3.org/2001/XMLSchema" xmlns:p="http://schemas.microsoft.com/office/2006/metadata/properties" xmlns:ns2="37af3f4b-4b66-46f9-8456-831d9bc3e737" xmlns:ns3="d6656b4d-3fa0-4709-acfb-d5e813445d1e" targetNamespace="http://schemas.microsoft.com/office/2006/metadata/properties" ma:root="true" ma:fieldsID="47e49e78aff16fc85174c3b1ac7b7e79" ns2:_="" ns3:_="">
    <xsd:import namespace="37af3f4b-4b66-46f9-8456-831d9bc3e737"/>
    <xsd:import namespace="d6656b4d-3fa0-4709-acfb-d5e813445d1e"/>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GenerationTime" minOccurs="0"/>
                <xsd:element ref="ns2:MediaServiceEventHashCode" minOccurs="0"/>
                <xsd:element ref="ns2:MediaServiceDateTaken" minOccurs="0"/>
                <xsd:element ref="ns2:MediaServiceOCR" minOccurs="0"/>
                <xsd:element ref="ns3:SharedWithUsers" minOccurs="0"/>
                <xsd:element ref="ns3:SharedWithDetails" minOccurs="0"/>
                <xsd:element ref="ns2:MediaServiceLocation"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af3f4b-4b66-46f9-8456-831d9bc3e737"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8e9e90a8-b24c-4be7-8760-a88b2cd47eb1"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9" nillable="true" ma:displayName="Location" ma:indexed="true"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6656b4d-3fa0-4709-acfb-d5e813445d1e"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4ebcf308-42de-4d63-b51a-b2360cc04078}" ma:internalName="TaxCatchAll" ma:showField="CatchAllData" ma:web="d6656b4d-3fa0-4709-acfb-d5e813445d1e">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d6656b4d-3fa0-4709-acfb-d5e813445d1e">
      <UserInfo>
        <DisplayName>Schott, Thomas H.</DisplayName>
        <AccountId>17</AccountId>
        <AccountType/>
      </UserInfo>
      <UserInfo>
        <DisplayName>Sarault, Olivia M</DisplayName>
        <AccountId>29</AccountId>
        <AccountType/>
      </UserInfo>
      <UserInfo>
        <DisplayName>Hiller, Kelly R</DisplayName>
        <AccountId>98</AccountId>
        <AccountType/>
      </UserInfo>
      <UserInfo>
        <DisplayName>Eddy, Abigail Ellen</DisplayName>
        <AccountId>46</AccountId>
        <AccountType/>
      </UserInfo>
      <UserInfo>
        <DisplayName>Gu, Yu Rain</DisplayName>
        <AccountId>77</AccountId>
        <AccountType/>
      </UserInfo>
      <UserInfo>
        <DisplayName>Reese, Kristy S</DisplayName>
        <AccountId>26</AccountId>
        <AccountType/>
      </UserInfo>
    </SharedWithUsers>
    <lcf76f155ced4ddcb4097134ff3c332f xmlns="37af3f4b-4b66-46f9-8456-831d9bc3e737">
      <Terms xmlns="http://schemas.microsoft.com/office/infopath/2007/PartnerControls"/>
    </lcf76f155ced4ddcb4097134ff3c332f>
    <TaxCatchAll xmlns="d6656b4d-3fa0-4709-acfb-d5e813445d1e" xsi:nil="true"/>
  </documentManagement>
</p:properties>
</file>

<file path=customXml/itemProps1.xml><?xml version="1.0" encoding="utf-8"?>
<ds:datastoreItem xmlns:ds="http://schemas.openxmlformats.org/officeDocument/2006/customXml" ds:itemID="{F5B64EEB-1B4A-4920-AA44-E234D7D487D1}">
  <ds:schemaRefs>
    <ds:schemaRef ds:uri="http://schemas.microsoft.com/sharepoint/v3/contenttype/forms"/>
  </ds:schemaRefs>
</ds:datastoreItem>
</file>

<file path=customXml/itemProps2.xml><?xml version="1.0" encoding="utf-8"?>
<ds:datastoreItem xmlns:ds="http://schemas.openxmlformats.org/officeDocument/2006/customXml" ds:itemID="{4E25EC03-AAAA-4B6B-9D28-5719C1FEBC11}">
  <ds:schemaRefs>
    <ds:schemaRef ds:uri="37af3f4b-4b66-46f9-8456-831d9bc3e737"/>
    <ds:schemaRef ds:uri="d6656b4d-3fa0-4709-acfb-d5e813445d1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21DE0D6C-581B-4814-98E7-EF172D5D46A1}">
  <ds:schemaRefs>
    <ds:schemaRef ds:uri="http://purl.org/dc/dcmitype/"/>
    <ds:schemaRef ds:uri="37af3f4b-4b66-46f9-8456-831d9bc3e737"/>
    <ds:schemaRef ds:uri="http://schemas.openxmlformats.org/package/2006/metadata/core-properties"/>
    <ds:schemaRef ds:uri="http://purl.org/dc/elements/1.1/"/>
    <ds:schemaRef ds:uri="d6656b4d-3fa0-4709-acfb-d5e813445d1e"/>
    <ds:schemaRef ds:uri="http://schemas.microsoft.com/office/2006/documentManagement/types"/>
    <ds:schemaRef ds:uri="http://schemas.microsoft.com/office/2006/metadata/properties"/>
    <ds:schemaRef ds:uri="http://purl.org/dc/term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Purdue Widescreen PPT - Alt Font</Template>
  <TotalTime>0</TotalTime>
  <Words>3873</Words>
  <Application>Microsoft Office PowerPoint</Application>
  <PresentationFormat>Widescreen</PresentationFormat>
  <Paragraphs>312</Paragraphs>
  <Slides>32</Slides>
  <Notes>17</Notes>
  <HiddenSlides>23</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SuperStore dataset Analysis</vt:lpstr>
      <vt:lpstr>Problem statement</vt:lpstr>
      <vt:lpstr>Key findings from each analyst</vt:lpstr>
      <vt:lpstr>BACKUP – WILL BE DELETED  - Key findings from each analyst</vt:lpstr>
      <vt:lpstr>Integrated insights</vt:lpstr>
      <vt:lpstr>Top 3 recommendations</vt:lpstr>
      <vt:lpstr>Expected impact</vt:lpstr>
      <vt:lpstr>Thank you</vt:lpstr>
      <vt:lpstr>Slides After this will be deleted.   Kept for referencing for now</vt:lpstr>
      <vt:lpstr>Applications of AI: Understanding Alignment</vt:lpstr>
      <vt:lpstr>A Few Examples</vt:lpstr>
      <vt:lpstr>What do the all have in common?</vt:lpstr>
      <vt:lpstr>Alignment of AI Systems</vt:lpstr>
      <vt:lpstr>Goals  </vt:lpstr>
      <vt:lpstr>Delegating: Principals and Agents</vt:lpstr>
      <vt:lpstr>Agents and Goal Pursuit</vt:lpstr>
      <vt:lpstr>Fundamental Question of Delegation to AI</vt:lpstr>
      <vt:lpstr>Alignment of AI Systems:  Direct versus Social</vt:lpstr>
      <vt:lpstr>What are externalities?</vt:lpstr>
      <vt:lpstr>Example</vt:lpstr>
      <vt:lpstr>Example 2</vt:lpstr>
      <vt:lpstr>When is Alignment most important?</vt:lpstr>
      <vt:lpstr>Example 3</vt:lpstr>
      <vt:lpstr>The Weeks Ahead</vt:lpstr>
      <vt:lpstr>Section 3 Addressing  Social Alignment Problems</vt:lpstr>
      <vt:lpstr>“Ideal Social Alignment “  A Conceptual Benchmark for AI </vt:lpstr>
      <vt:lpstr> Societal Disagreement and partial social preferences</vt:lpstr>
      <vt:lpstr>Implementation of Social Alignment </vt:lpstr>
      <vt:lpstr>Assessing AI Impacts</vt:lpstr>
      <vt:lpstr>Example </vt:lpstr>
      <vt:lpstr>Closing Exercise</vt:lpstr>
      <vt:lpstr>Sources of information for deeper dives</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Applications of AI Understanding Alignment</dc:title>
  <dc:creator>Maestas, Cherie Drake</dc:creator>
  <cp:lastModifiedBy>Pavan Kalyan Reddy Meka</cp:lastModifiedBy>
  <cp:revision>188</cp:revision>
  <dcterms:created xsi:type="dcterms:W3CDTF">2024-06-08T17:57:05Z</dcterms:created>
  <dcterms:modified xsi:type="dcterms:W3CDTF">2025-07-17T11:54:35Z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0x01010054E202481DC1CB46AA011D949D311478</vt:lpwstr>
  </property>
  <property fmtid="{D5CDD505-2E9C-101B-9397-08002B2CF9AE}" pid="3" name="MediaServiceImageTags">
    <vt:lpwstr/>
  </property>
  <property fmtid="{D5CDD505-2E9C-101B-9397-08002B2CF9AE}" pid="4" name="MSIP_Label_f7606f69-b0ae-4874-be30-7d43a3c7be10_Tag">
    <vt:lpwstr>10, 3, 0, 1</vt:lpwstr>
  </property>
  <property fmtid="{D5CDD505-2E9C-101B-9397-08002B2CF9AE}" pid="5" name="MSIP_Label_f7606f69-b0ae-4874-be30-7d43a3c7be10_SetDate">
    <vt:lpwstr>2025-07-15T04:33:52Z</vt:lpwstr>
  </property>
  <property fmtid="{D5CDD505-2E9C-101B-9397-08002B2CF9AE}" pid="6" name="MSIP_Label_f7606f69-b0ae-4874-be30-7d43a3c7be10_Enabled">
    <vt:lpwstr>true</vt:lpwstr>
  </property>
  <property fmtid="{D5CDD505-2E9C-101B-9397-08002B2CF9AE}" pid="7" name="MSIP_Label_f7606f69-b0ae-4874-be30-7d43a3c7be10_Name">
    <vt:lpwstr>defa4170-0d19-0005-0001-bc88714345d2</vt:lpwstr>
  </property>
  <property fmtid="{D5CDD505-2E9C-101B-9397-08002B2CF9AE}" pid="8" name="MSIP_Label_f7606f69-b0ae-4874-be30-7d43a3c7be10_ActionId">
    <vt:lpwstr>087c4e0d-e983-4cb2-aff9-e1cb25add37a</vt:lpwstr>
  </property>
  <property fmtid="{D5CDD505-2E9C-101B-9397-08002B2CF9AE}" pid="9" name="MSIP_Label_f7606f69-b0ae-4874-be30-7d43a3c7be10_ContentBits">
    <vt:lpwstr>0</vt:lpwstr>
  </property>
  <property fmtid="{D5CDD505-2E9C-101B-9397-08002B2CF9AE}" pid="10" name="MSIP_Label_f7606f69-b0ae-4874-be30-7d43a3c7be10_Method">
    <vt:lpwstr>Standard</vt:lpwstr>
  </property>
  <property fmtid="{D5CDD505-2E9C-101B-9397-08002B2CF9AE}" pid="11" name="MSIP_Label_f7606f69-b0ae-4874-be30-7d43a3c7be10_SiteId">
    <vt:lpwstr>4130bd39-7c53-419c-b1e5-8758d6d63f21</vt:lpwstr>
  </property>
</Properties>
</file>